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Sheet1!$A$2:$A$26</c:f>
            </c:multiLvlStrRef>
          </c:cat>
          <c:val>
            <c:numRef>
              <c:f>Sheet1!$B$2:$B$26</c:f>
            </c:numRef>
          </c:val>
          <c:smooth val="0"/>
          <c:extLst>
            <c:ext xmlns:c16="http://schemas.microsoft.com/office/drawing/2014/chart" uri="{C3380CC4-5D6E-409C-BE32-E72D297353CC}">
              <c16:uniqueId val="{00000000-54D5-491B-8CF7-7FEEDEAFA5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818720"/>
        <c:axId val="170239368"/>
      </c:lineChart>
      <c:catAx>
        <c:axId val="276818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239368"/>
        <c:crosses val="autoZero"/>
        <c:auto val="1"/>
        <c:lblAlgn val="ctr"/>
        <c:lblOffset val="100"/>
        <c:noMultiLvlLbl val="0"/>
      </c:catAx>
      <c:valAx>
        <c:axId val="170239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818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BD7AF-46D2-4F68-BCF1-4B275E051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21CF63-D651-4F11-A31E-4D251EDABF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05172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22104E-4100-4EEE-8300-3ECFF121D4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4376E8-390B-46DD-8275-3113662D9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2440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Engaged Users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Engaged Users | INDICADORES</dc:title>
  <dc:creator>Administrator</dc:creator>
  <cp:lastModifiedBy>Administrator</cp:lastModifiedBy>
  <cp:revision>1</cp:revision>
  <dcterms:created xsi:type="dcterms:W3CDTF">2018-04-25T19:05:55Z</dcterms:created>
  <dcterms:modified xsi:type="dcterms:W3CDTF">2018-04-25T19:05:59Z</dcterms:modified>
</cp:coreProperties>
</file>