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66BE-4884-87F1-AB781CBEE8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345216"/>
        <c:axId val="315344560"/>
      </c:lineChart>
      <c:catAx>
        <c:axId val="31534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344560"/>
        <c:crosses val="autoZero"/>
        <c:auto val="1"/>
        <c:lblAlgn val="ctr"/>
        <c:lblOffset val="100"/>
        <c:noMultiLvlLbl val="0"/>
      </c:catAx>
      <c:valAx>
        <c:axId val="31534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34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A9D25-B915-4E83-9F9F-645453A8A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99DEAB-7516-4636-B265-FF51E6CAC5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68027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1D2A8-E103-4B72-8A56-68461AAFB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EC542-0F97-449E-AC40-6C0D76170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5894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INDICADORES</dc:title>
  <dc:creator>Administrator</dc:creator>
  <cp:lastModifiedBy>Administrator</cp:lastModifiedBy>
  <cp:revision>1</cp:revision>
  <dcterms:created xsi:type="dcterms:W3CDTF">2018-04-25T18:59:12Z</dcterms:created>
  <dcterms:modified xsi:type="dcterms:W3CDTF">2018-04-25T18:59:16Z</dcterms:modified>
</cp:coreProperties>
</file>