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42461-C45A-4E39-BDD5-0F83516DF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INDICADORES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3521BA-FCA2-42BD-8471-8A54F18A04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4221309"/>
              </p:ext>
            </p:extLst>
          </p:nvPr>
        </p:nvGraphicFramePr>
        <p:xfrm>
          <a:off x="457200" y="1731963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786567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39525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59792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12208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7927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18488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3615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02345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870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Walmart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6804940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648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Soriana Híper y Súper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716953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640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HEB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698011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281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Alsuper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361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Supermercados S-Mart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080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Bodega Aurrera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8043529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99974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16998D-990E-44AE-8B87-32DCC1FDEC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03/26/2018 - 04/25/2018</a:t>
            </a:r>
          </a:p>
        </p:txBody>
      </p:sp>
    </p:spTree>
    <p:extLst>
      <p:ext uri="{BB962C8B-B14F-4D97-AF65-F5344CB8AC3E}">
        <p14:creationId xmlns:p14="http://schemas.microsoft.com/office/powerpoint/2010/main" val="15821891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92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Table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INDICADORES</dc:title>
  <dc:creator>Administrator</dc:creator>
  <cp:lastModifiedBy>Administrator</cp:lastModifiedBy>
  <cp:revision>1</cp:revision>
  <dcterms:created xsi:type="dcterms:W3CDTF">2018-04-25T18:57:36Z</dcterms:created>
  <dcterms:modified xsi:type="dcterms:W3CDTF">2018-04-25T18:57:47Z</dcterms:modified>
</cp:coreProperties>
</file>