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89FEE-C5E4-46B0-ABAA-F8EEFEBD4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827925-B0F8-42B3-AEF4-D614E9E8B6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1597727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927190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2255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1249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5759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9219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6814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6143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3485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625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6804940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807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97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43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86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434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686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E963D-587D-4347-910C-6210161BBF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03/26/2018 - 04/25/2018</a:t>
            </a:r>
          </a:p>
        </p:txBody>
      </p:sp>
    </p:spTree>
    <p:extLst>
      <p:ext uri="{BB962C8B-B14F-4D97-AF65-F5344CB8AC3E}">
        <p14:creationId xmlns:p14="http://schemas.microsoft.com/office/powerpoint/2010/main" val="34603188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INDICADORES</dc:title>
  <dc:creator>Administrator</dc:creator>
  <cp:lastModifiedBy>Administrator</cp:lastModifiedBy>
  <cp:revision>1</cp:revision>
  <dcterms:created xsi:type="dcterms:W3CDTF">2018-04-25T18:55:37Z</dcterms:created>
  <dcterms:modified xsi:type="dcterms:W3CDTF">2018-04-25T18:55:47Z</dcterms:modified>
</cp:coreProperties>
</file>