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1.6549121617823001E-2</c:v>
                </c:pt>
                <c:pt idx="1">
                  <c:v>2.1716843023257002E-3</c:v>
                </c:pt>
                <c:pt idx="2">
                  <c:v>3.0529956422146998E-2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2-430A-B852-46131F93FB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1.8894976656790002E-2</c:v>
                </c:pt>
                <c:pt idx="1">
                  <c:v>1.7300557731796999E-2</c:v>
                </c:pt>
                <c:pt idx="2">
                  <c:v>1.1627639824575001E-2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62-430A-B852-46131F93FB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2.3413880067494001E-2</c:v>
                </c:pt>
                <c:pt idx="2">
                  <c:v>1.6217717395818999E-2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62-430A-B852-46131F93FB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0.18733978884963001</c:v>
                </c:pt>
                <c:pt idx="2">
                  <c:v>7.9365603979051999E-2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62-430A-B852-46131F93FB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6.9533224014695E-2</c:v>
                </c:pt>
                <c:pt idx="1">
                  <c:v>3.6480515495839999E-2</c:v>
                </c:pt>
                <c:pt idx="2">
                  <c:v>0.59056330492355003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62-430A-B852-46131F93FB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6.2219570453373998E-3</c:v>
                </c:pt>
                <c:pt idx="1">
                  <c:v>6.7252773872193E-3</c:v>
                </c:pt>
                <c:pt idx="2">
                  <c:v>9.3738036110825998E-2</c:v>
                </c:pt>
                <c:pt idx="3">
                  <c:v>1.5939074878661E-3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62-430A-B852-46131F93F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171832"/>
        <c:axId val="291172160"/>
      </c:barChart>
      <c:catAx>
        <c:axId val="29117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72160"/>
        <c:crosses val="autoZero"/>
        <c:auto val="1"/>
        <c:lblAlgn val="ctr"/>
        <c:lblOffset val="100"/>
        <c:noMultiLvlLbl val="0"/>
      </c:catAx>
      <c:valAx>
        <c:axId val="29117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7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07EB-5224-40B7-A9B0-EDD58D04A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142A3B-8DC4-49F8-9DF3-1564E6016D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7584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78B88-1683-4BD5-A084-0AAFCCC17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DD765-CB7B-4562-B821-D2F0A2C2B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437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2018-04-25T18:39:39Z</dcterms:created>
  <dcterms:modified xsi:type="dcterms:W3CDTF">2018-04-25T18:39:44Z</dcterms:modified>
</cp:coreProperties>
</file>