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</c:v>
                </c:pt>
                <c:pt idx="1">
                  <c:v>3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0B-436D-A2F3-7BE9DD91D03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3</c:v>
                </c:pt>
                <c:pt idx="1">
                  <c:v>29</c:v>
                </c:pt>
                <c:pt idx="2">
                  <c:v>23</c:v>
                </c:pt>
                <c:pt idx="3">
                  <c:v>49</c:v>
                </c:pt>
                <c:pt idx="4">
                  <c:v>62</c:v>
                </c:pt>
                <c:pt idx="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0B-436D-A2F3-7BE9DD91D03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43</c:v>
                </c:pt>
                <c:pt idx="1">
                  <c:v>28</c:v>
                </c:pt>
                <c:pt idx="2">
                  <c:v>9</c:v>
                </c:pt>
                <c:pt idx="3">
                  <c:v>3</c:v>
                </c:pt>
                <c:pt idx="4">
                  <c:v>4</c:v>
                </c:pt>
                <c:pt idx="5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0B-436D-A2F3-7BE9DD91D03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Walmart México</c:v>
                </c:pt>
                <c:pt idx="1">
                  <c:v>Soriana Híper y Súper</c:v>
                </c:pt>
                <c:pt idx="2">
                  <c:v>HEB México</c:v>
                </c:pt>
                <c:pt idx="3">
                  <c:v>Alsuper</c:v>
                </c:pt>
                <c:pt idx="4">
                  <c:v>Supermercados S-Mart</c:v>
                </c:pt>
                <c:pt idx="5">
                  <c:v>Bodega Aurrera</c:v>
                </c:pt>
              </c:strCache>
            </c:str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0B-436D-A2F3-7BE9DD91D0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2508816"/>
        <c:axId val="322509472"/>
      </c:barChart>
      <c:catAx>
        <c:axId val="32250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09472"/>
        <c:crosses val="autoZero"/>
        <c:auto val="1"/>
        <c:lblAlgn val="ctr"/>
        <c:lblOffset val="100"/>
        <c:noMultiLvlLbl val="0"/>
      </c:catAx>
      <c:valAx>
        <c:axId val="32250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50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33E2F-5F95-46DA-93B2-022C2A461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F92AC4-AA14-483C-BAB3-1097B78D1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3605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E992F2-ABC7-4BC1-A5C5-2788EC6A58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04/01/2018 - 04/25/2018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FB342A-6D62-41F6-9AAB-93A5A2EBF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6076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 Per Profile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INDICADORES</dc:title>
  <dc:creator>Administrator</dc:creator>
  <cp:lastModifiedBy>Administrator</cp:lastModifiedBy>
  <cp:revision>1</cp:revision>
  <dcterms:created xsi:type="dcterms:W3CDTF">2018-04-25T18:36:04Z</dcterms:created>
  <dcterms:modified xsi:type="dcterms:W3CDTF">2018-04-25T18:36:13Z</dcterms:modified>
</cp:coreProperties>
</file>