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6.8303233054078996E-2</c:v>
                </c:pt>
                <c:pt idx="2">
                  <c:v>8.7393064302556001E-2</c:v>
                </c:pt>
                <c:pt idx="3">
                  <c:v>0</c:v>
                </c:pt>
                <c:pt idx="4">
                  <c:v>2.6211761279637001E-2</c:v>
                </c:pt>
                <c:pt idx="5">
                  <c:v>0.14912804423121001</c:v>
                </c:pt>
                <c:pt idx="6">
                  <c:v>1.7455029247482001E-2</c:v>
                </c:pt>
                <c:pt idx="7">
                  <c:v>0</c:v>
                </c:pt>
                <c:pt idx="8">
                  <c:v>3.8867861637478999E-3</c:v>
                </c:pt>
                <c:pt idx="9">
                  <c:v>6.7122461545527007E-2</c:v>
                </c:pt>
                <c:pt idx="10">
                  <c:v>1.4246146329115E-2</c:v>
                </c:pt>
                <c:pt idx="11">
                  <c:v>1.1007308529119001E-2</c:v>
                </c:pt>
                <c:pt idx="12">
                  <c:v>1.2712977316016999E-2</c:v>
                </c:pt>
                <c:pt idx="13">
                  <c:v>1.2873459046952E-2</c:v>
                </c:pt>
                <c:pt idx="14">
                  <c:v>0</c:v>
                </c:pt>
                <c:pt idx="15">
                  <c:v>1.8768506504919999E-2</c:v>
                </c:pt>
                <c:pt idx="16">
                  <c:v>1.6471075100896E-3</c:v>
                </c:pt>
                <c:pt idx="17">
                  <c:v>7.3888931041115005E-2</c:v>
                </c:pt>
                <c:pt idx="18">
                  <c:v>9.2926185290401996E-3</c:v>
                </c:pt>
                <c:pt idx="19">
                  <c:v>1.6466880765522E-3</c:v>
                </c:pt>
                <c:pt idx="20">
                  <c:v>1.3452008965654E-3</c:v>
                </c:pt>
                <c:pt idx="21">
                  <c:v>1.3377645190450001E-3</c:v>
                </c:pt>
                <c:pt idx="22">
                  <c:v>8.0994000711159999E-3</c:v>
                </c:pt>
                <c:pt idx="23">
                  <c:v>3.0790982871689E-2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C-4D21-8B9F-4081811B06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1.5979411789442E-2</c:v>
                </c:pt>
                <c:pt idx="1">
                  <c:v>1.9271549446590999E-2</c:v>
                </c:pt>
                <c:pt idx="2">
                  <c:v>3.8953850896428999E-2</c:v>
                </c:pt>
                <c:pt idx="3">
                  <c:v>9.735952561396E-3</c:v>
                </c:pt>
                <c:pt idx="4">
                  <c:v>1.0084697452073001E-2</c:v>
                </c:pt>
                <c:pt idx="5">
                  <c:v>2.8849358731973002E-2</c:v>
                </c:pt>
                <c:pt idx="6">
                  <c:v>2.1144579916010001E-2</c:v>
                </c:pt>
                <c:pt idx="7">
                  <c:v>1.8692635661628001E-2</c:v>
                </c:pt>
                <c:pt idx="8">
                  <c:v>1.6754100671143999E-2</c:v>
                </c:pt>
                <c:pt idx="9">
                  <c:v>1.8942415988519E-2</c:v>
                </c:pt>
                <c:pt idx="10">
                  <c:v>1.0984167407107E-2</c:v>
                </c:pt>
                <c:pt idx="11">
                  <c:v>4.9432943512601997E-3</c:v>
                </c:pt>
                <c:pt idx="12">
                  <c:v>1.0025258989743E-2</c:v>
                </c:pt>
                <c:pt idx="13">
                  <c:v>7.5528383986303996E-3</c:v>
                </c:pt>
                <c:pt idx="14">
                  <c:v>1.132746729019E-2</c:v>
                </c:pt>
                <c:pt idx="15">
                  <c:v>1.7151715311354999E-2</c:v>
                </c:pt>
                <c:pt idx="16">
                  <c:v>1.5096744974042E-2</c:v>
                </c:pt>
                <c:pt idx="17">
                  <c:v>1.2227296356126001E-2</c:v>
                </c:pt>
                <c:pt idx="18">
                  <c:v>7.8703561406008992E-3</c:v>
                </c:pt>
                <c:pt idx="19">
                  <c:v>1.2361491927317E-2</c:v>
                </c:pt>
                <c:pt idx="20">
                  <c:v>9.7749663112768007E-3</c:v>
                </c:pt>
                <c:pt idx="21">
                  <c:v>2.0801833912015E-2</c:v>
                </c:pt>
                <c:pt idx="22">
                  <c:v>1.5632589482617001E-2</c:v>
                </c:pt>
                <c:pt idx="23">
                  <c:v>7.0464198605785996E-3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DC-4D21-8B9F-4081811B06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3.3001500850864999E-3</c:v>
                </c:pt>
                <c:pt idx="1">
                  <c:v>1.0473622969659001E-2</c:v>
                </c:pt>
                <c:pt idx="2">
                  <c:v>2.2811822549844998E-2</c:v>
                </c:pt>
                <c:pt idx="3">
                  <c:v>2.8691234971172002E-3</c:v>
                </c:pt>
                <c:pt idx="4">
                  <c:v>1.0828983811028E-2</c:v>
                </c:pt>
                <c:pt idx="5">
                  <c:v>2.7249402305873E-3</c:v>
                </c:pt>
                <c:pt idx="6">
                  <c:v>1.1186436302567E-2</c:v>
                </c:pt>
                <c:pt idx="7">
                  <c:v>2.8682018238894999E-3</c:v>
                </c:pt>
                <c:pt idx="8">
                  <c:v>7.4570894692989999E-3</c:v>
                </c:pt>
                <c:pt idx="9">
                  <c:v>2.0649631676535E-2</c:v>
                </c:pt>
                <c:pt idx="10">
                  <c:v>3.2981151988620001E-3</c:v>
                </c:pt>
                <c:pt idx="11">
                  <c:v>3.5703890003341003E-2</c:v>
                </c:pt>
                <c:pt idx="12">
                  <c:v>9.9792958287689998E-2</c:v>
                </c:pt>
                <c:pt idx="13">
                  <c:v>5.5200535660263001E-3</c:v>
                </c:pt>
                <c:pt idx="14">
                  <c:v>5.9500340513997003E-3</c:v>
                </c:pt>
                <c:pt idx="15">
                  <c:v>0.29548726006893</c:v>
                </c:pt>
                <c:pt idx="16">
                  <c:v>1.6557596783094999E-2</c:v>
                </c:pt>
                <c:pt idx="17">
                  <c:v>2.580086604907E-3</c:v>
                </c:pt>
                <c:pt idx="18">
                  <c:v>1.1322674731086E-2</c:v>
                </c:pt>
                <c:pt idx="19">
                  <c:v>1.5907547056244E-2</c:v>
                </c:pt>
                <c:pt idx="20">
                  <c:v>3.7975300291478E-3</c:v>
                </c:pt>
                <c:pt idx="21">
                  <c:v>5.3018622432896003E-3</c:v>
                </c:pt>
                <c:pt idx="22">
                  <c:v>5.1581695375701002E-3</c:v>
                </c:pt>
                <c:pt idx="23">
                  <c:v>1.6046557941685E-2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DC-4D21-8B9F-4081811B06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8.1281271150524997E-2</c:v>
                </c:pt>
                <c:pt idx="1">
                  <c:v>7.8367429485112994E-2</c:v>
                </c:pt>
                <c:pt idx="2">
                  <c:v>0.10133535372668</c:v>
                </c:pt>
                <c:pt idx="3">
                  <c:v>0.17029220881609</c:v>
                </c:pt>
                <c:pt idx="4">
                  <c:v>0.10427561525763</c:v>
                </c:pt>
                <c:pt idx="5">
                  <c:v>0.132802124834</c:v>
                </c:pt>
                <c:pt idx="6">
                  <c:v>0.31788654185977999</c:v>
                </c:pt>
                <c:pt idx="7">
                  <c:v>0.26458517945914001</c:v>
                </c:pt>
                <c:pt idx="8">
                  <c:v>0.22525634423189</c:v>
                </c:pt>
                <c:pt idx="9">
                  <c:v>0.11022429703252</c:v>
                </c:pt>
                <c:pt idx="10">
                  <c:v>0.25890657422093</c:v>
                </c:pt>
                <c:pt idx="11">
                  <c:v>0.10116638895501</c:v>
                </c:pt>
                <c:pt idx="12">
                  <c:v>0.40590105653197001</c:v>
                </c:pt>
                <c:pt idx="13">
                  <c:v>0.24601899379169001</c:v>
                </c:pt>
                <c:pt idx="14">
                  <c:v>1.4361446384974001E-2</c:v>
                </c:pt>
                <c:pt idx="15">
                  <c:v>0.23766452498285001</c:v>
                </c:pt>
                <c:pt idx="16">
                  <c:v>0.21750239938176999</c:v>
                </c:pt>
                <c:pt idx="17">
                  <c:v>0.20705158542356999</c:v>
                </c:pt>
                <c:pt idx="18">
                  <c:v>0.20970622460346</c:v>
                </c:pt>
                <c:pt idx="19">
                  <c:v>0.24250111923593001</c:v>
                </c:pt>
                <c:pt idx="20">
                  <c:v>0.20006834632949</c:v>
                </c:pt>
                <c:pt idx="21">
                  <c:v>0.17447130847271999</c:v>
                </c:pt>
                <c:pt idx="22">
                  <c:v>0.22244145787573</c:v>
                </c:pt>
                <c:pt idx="23">
                  <c:v>0.10230274171348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DC-4D21-8B9F-4081811B06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Sheet1!$F$2:$F$26</c:f>
              <c:numCache>
                <c:formatCode>General</c:formatCode>
                <c:ptCount val="25"/>
                <c:pt idx="0">
                  <c:v>5.9575269889826997E-2</c:v>
                </c:pt>
                <c:pt idx="1">
                  <c:v>0.43092943392046001</c:v>
                </c:pt>
                <c:pt idx="2">
                  <c:v>3.4865284414941002E-2</c:v>
                </c:pt>
                <c:pt idx="3">
                  <c:v>4.2662273281807002E-2</c:v>
                </c:pt>
                <c:pt idx="4">
                  <c:v>2.8266846395931002E-2</c:v>
                </c:pt>
                <c:pt idx="5">
                  <c:v>2.0842592873766001E-2</c:v>
                </c:pt>
                <c:pt idx="6">
                  <c:v>3.2833745364647997E-2</c:v>
                </c:pt>
                <c:pt idx="7">
                  <c:v>2.7162972318587001E-2</c:v>
                </c:pt>
                <c:pt idx="8">
                  <c:v>3.2799536947714002E-2</c:v>
                </c:pt>
                <c:pt idx="9">
                  <c:v>0.19872457061002999</c:v>
                </c:pt>
                <c:pt idx="10">
                  <c:v>5.3688244752318003E-2</c:v>
                </c:pt>
                <c:pt idx="11">
                  <c:v>4.0821119104100002E-2</c:v>
                </c:pt>
                <c:pt idx="12">
                  <c:v>1.7879000426345E-2</c:v>
                </c:pt>
                <c:pt idx="13">
                  <c:v>2.5384850834218001E-2</c:v>
                </c:pt>
                <c:pt idx="14">
                  <c:v>4.2182149943115997E-2</c:v>
                </c:pt>
                <c:pt idx="15">
                  <c:v>2.4722014679383002E-2</c:v>
                </c:pt>
                <c:pt idx="16">
                  <c:v>4.4616871492426997E-2</c:v>
                </c:pt>
                <c:pt idx="17">
                  <c:v>4.5694933488486002E-2</c:v>
                </c:pt>
                <c:pt idx="18">
                  <c:v>2.4232847487601999E-2</c:v>
                </c:pt>
                <c:pt idx="19">
                  <c:v>2.1937943043614998E-2</c:v>
                </c:pt>
                <c:pt idx="20">
                  <c:v>3.1431714600030997E-2</c:v>
                </c:pt>
                <c:pt idx="21">
                  <c:v>4.2288434524168E-2</c:v>
                </c:pt>
                <c:pt idx="22">
                  <c:v>2.9399787810227E-2</c:v>
                </c:pt>
                <c:pt idx="23">
                  <c:v>4.2371953189601998E-2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DC-4D21-8B9F-4081811B06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Sheet1!$G$2:$G$26</c:f>
              <c:numCache>
                <c:formatCode>General</c:formatCode>
                <c:ptCount val="25"/>
                <c:pt idx="0">
                  <c:v>0.14687885701136</c:v>
                </c:pt>
                <c:pt idx="1">
                  <c:v>5.5509043543096E-2</c:v>
                </c:pt>
                <c:pt idx="2">
                  <c:v>4.6039063908926002E-2</c:v>
                </c:pt>
                <c:pt idx="3">
                  <c:v>0.22274204644021001</c:v>
                </c:pt>
                <c:pt idx="4">
                  <c:v>0.21806411800360001</c:v>
                </c:pt>
                <c:pt idx="5">
                  <c:v>6.7126395875770004E-2</c:v>
                </c:pt>
                <c:pt idx="6">
                  <c:v>7.5259677036304002E-3</c:v>
                </c:pt>
                <c:pt idx="7">
                  <c:v>1.3107428709979E-2</c:v>
                </c:pt>
                <c:pt idx="8">
                  <c:v>2.9875957466504E-2</c:v>
                </c:pt>
                <c:pt idx="9">
                  <c:v>2.1788878104495001E-2</c:v>
                </c:pt>
                <c:pt idx="10">
                  <c:v>0.37852439019528999</c:v>
                </c:pt>
                <c:pt idx="11">
                  <c:v>9.4543200637362997E-3</c:v>
                </c:pt>
                <c:pt idx="12">
                  <c:v>0.13121023915634999</c:v>
                </c:pt>
                <c:pt idx="13">
                  <c:v>1.5939898612281999E-3</c:v>
                </c:pt>
                <c:pt idx="14">
                  <c:v>0</c:v>
                </c:pt>
                <c:pt idx="15">
                  <c:v>3.9571577804506999E-2</c:v>
                </c:pt>
                <c:pt idx="16">
                  <c:v>9.6937247739071006E-3</c:v>
                </c:pt>
                <c:pt idx="17">
                  <c:v>0.12865094515188</c:v>
                </c:pt>
                <c:pt idx="18">
                  <c:v>0.12071057678820001</c:v>
                </c:pt>
                <c:pt idx="19">
                  <c:v>3.7282855988735999E-2</c:v>
                </c:pt>
                <c:pt idx="20">
                  <c:v>3.6299049915610997E-2</c:v>
                </c:pt>
                <c:pt idx="21">
                  <c:v>1.8152738058727001E-2</c:v>
                </c:pt>
                <c:pt idx="22">
                  <c:v>5.9975544556549E-2</c:v>
                </c:pt>
                <c:pt idx="23">
                  <c:v>8.1551420797994004E-2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DC-4D21-8B9F-4081811B0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422728"/>
        <c:axId val="279416448"/>
      </c:lineChart>
      <c:dateAx>
        <c:axId val="32242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16448"/>
        <c:crosses val="autoZero"/>
        <c:auto val="1"/>
        <c:lblOffset val="100"/>
        <c:baseTimeUnit val="days"/>
      </c:dateAx>
      <c:valAx>
        <c:axId val="27941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2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153D-9B49-4392-B6B3-A7CED8D1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AB3D2-B6EF-4DFA-941D-F11D5C56D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057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4552E-8B40-47D8-A897-F309BA43C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2D7EA-73A7-4E8D-A740-6BC7734F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69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2018-04-25T15:35:25Z</dcterms:created>
  <dcterms:modified xsi:type="dcterms:W3CDTF">2018-04-25T15:35:29Z</dcterms:modified>
</cp:coreProperties>
</file>