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Sheet1!$A$2:$A$26</c:f>
            </c:multiLvlStrRef>
          </c:cat>
          <c:val>
            <c:numRef>
              <c:f>Sheet1!$B$2:$B$26</c:f>
            </c:numRef>
          </c:val>
          <c:smooth val="0"/>
          <c:extLst>
            <c:ext xmlns:c16="http://schemas.microsoft.com/office/drawing/2014/chart" uri="{C3380CC4-5D6E-409C-BE32-E72D297353CC}">
              <c16:uniqueId val="{00000000-8E7F-4D44-AB24-5335F1CDDC5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Sheet1!$A$2:$A$26</c:f>
            </c:multiLvlStrRef>
          </c:cat>
          <c:val>
            <c:numRef>
              <c:f>Sheet1!$C$2:$C$26</c:f>
            </c:numRef>
          </c:val>
          <c:smooth val="0"/>
          <c:extLst>
            <c:ext xmlns:c16="http://schemas.microsoft.com/office/drawing/2014/chart" uri="{C3380CC4-5D6E-409C-BE32-E72D297353CC}">
              <c16:uniqueId val="{00000001-8E7F-4D44-AB24-5335F1CDDC5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Sheet1!$A$2:$A$26</c:f>
            </c:multiLvlStrRef>
          </c:cat>
          <c:val>
            <c:numRef>
              <c:f>Sheet1!$D$2:$D$26</c:f>
            </c:numRef>
          </c:val>
          <c:smooth val="0"/>
          <c:extLst>
            <c:ext xmlns:c16="http://schemas.microsoft.com/office/drawing/2014/chart" uri="{C3380CC4-5D6E-409C-BE32-E72D297353CC}">
              <c16:uniqueId val="{00000002-8E7F-4D44-AB24-5335F1CDDC5C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Sheet1!$A$2:$A$26</c:f>
            </c:multiLvlStrRef>
          </c:cat>
          <c:val>
            <c:numRef>
              <c:f>Sheet1!$E$2:$E$26</c:f>
            </c:numRef>
          </c:val>
          <c:smooth val="0"/>
          <c:extLst>
            <c:ext xmlns:c16="http://schemas.microsoft.com/office/drawing/2014/chart" uri="{C3380CC4-5D6E-409C-BE32-E72D297353CC}">
              <c16:uniqueId val="{00000003-8E7F-4D44-AB24-5335F1CDDC5C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Sheet1!$A$2:$A$26</c:f>
            </c:multiLvlStrRef>
          </c:cat>
          <c:val>
            <c:numRef>
              <c:f>Sheet1!$F$2:$F$26</c:f>
            </c:numRef>
          </c:val>
          <c:smooth val="0"/>
          <c:extLst>
            <c:ext xmlns:c16="http://schemas.microsoft.com/office/drawing/2014/chart" uri="{C3380CC4-5D6E-409C-BE32-E72D297353CC}">
              <c16:uniqueId val="{00000004-8E7F-4D44-AB24-5335F1CDDC5C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Sheet1!$A$2:$A$26</c:f>
            </c:multiLvlStrRef>
          </c:cat>
          <c:val>
            <c:numRef>
              <c:f>Sheet1!$G$2:$G$26</c:f>
            </c:numRef>
          </c:val>
          <c:smooth val="0"/>
          <c:extLst>
            <c:ext xmlns:c16="http://schemas.microsoft.com/office/drawing/2014/chart" uri="{C3380CC4-5D6E-409C-BE32-E72D297353CC}">
              <c16:uniqueId val="{00000005-8E7F-4D44-AB24-5335F1CDDC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547768"/>
        <c:axId val="279545800"/>
      </c:lineChart>
      <c:catAx>
        <c:axId val="279547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45800"/>
        <c:crosses val="autoZero"/>
        <c:auto val="1"/>
        <c:lblAlgn val="ctr"/>
        <c:lblOffset val="100"/>
        <c:noMultiLvlLbl val="0"/>
      </c:catAx>
      <c:valAx>
        <c:axId val="279545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47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0F306-0B5D-43E4-B67A-CD32F38AD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B8BE68-471B-4AEA-B43D-8E0719C64E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02850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E9BB9F-6A52-4727-9CA3-E318CA235A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04/01/2018 - 04/25/2018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431C62-6D29-4323-9733-FFBB5F241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2277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INDICADORES</dc:title>
  <dc:creator>Administrator</dc:creator>
  <cp:lastModifiedBy>Administrator</cp:lastModifiedBy>
  <cp:revision>1</cp:revision>
  <dcterms:created xsi:type="dcterms:W3CDTF">2018-04-25T15:34:43Z</dcterms:created>
  <dcterms:modified xsi:type="dcterms:W3CDTF">2018-04-25T15:34:48Z</dcterms:modified>
</cp:coreProperties>
</file>