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FC0AA-00CF-4BB2-BA55-1FE373DBA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F8BFE-B17D-4643-931A-DB408D267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020241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74737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84262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4543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5401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027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9236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6673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2358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6720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3067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1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4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4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9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52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77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964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40455-E9D5-43E7-9E04-589944A5F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3793994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Administrator</dc:creator>
  <cp:lastModifiedBy>Administrator</cp:lastModifiedBy>
  <cp:revision>1</cp:revision>
  <dcterms:created xsi:type="dcterms:W3CDTF">2018-04-25T15:29:48Z</dcterms:created>
  <dcterms:modified xsi:type="dcterms:W3CDTF">2018-04-25T15:30:02Z</dcterms:modified>
</cp:coreProperties>
</file>