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4.9549291501999E-2</c:v>
                </c:pt>
                <c:pt idx="1">
                  <c:v>2.6995056998232E-2</c:v>
                </c:pt>
                <c:pt idx="2">
                  <c:v>4.4959568087012999E-2</c:v>
                </c:pt>
                <c:pt idx="3">
                  <c:v>3.1338218139019998E-2</c:v>
                </c:pt>
                <c:pt idx="4">
                  <c:v>2.7009915572097001E-2</c:v>
                </c:pt>
                <c:pt idx="5">
                  <c:v>5.1940002267418003E-2</c:v>
                </c:pt>
                <c:pt idx="6">
                  <c:v>2.8718651566591001E-2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3F-477F-A54D-1E895EA08D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6.2980500911309995E-2</c:v>
                </c:pt>
                <c:pt idx="1">
                  <c:v>3.6796238714088998E-2</c:v>
                </c:pt>
                <c:pt idx="2">
                  <c:v>2.6025547171908001E-2</c:v>
                </c:pt>
                <c:pt idx="3">
                  <c:v>1.7073325908046999E-2</c:v>
                </c:pt>
                <c:pt idx="4">
                  <c:v>3.6542554862153E-2</c:v>
                </c:pt>
                <c:pt idx="5">
                  <c:v>2.6488547656653001E-2</c:v>
                </c:pt>
                <c:pt idx="6">
                  <c:v>1.3560554994376001E-2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3F-477F-A54D-1E895EA08D5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2.6042512384672999E-2</c:v>
                </c:pt>
                <c:pt idx="1">
                  <c:v>3.5672356122264999E-2</c:v>
                </c:pt>
                <c:pt idx="2">
                  <c:v>4.7695651355503001E-2</c:v>
                </c:pt>
                <c:pt idx="3">
                  <c:v>6.7098253910565994E-2</c:v>
                </c:pt>
                <c:pt idx="4">
                  <c:v>6.3058458303952E-2</c:v>
                </c:pt>
                <c:pt idx="5">
                  <c:v>6.3951364142929004E-3</c:v>
                </c:pt>
                <c:pt idx="6">
                  <c:v>1.4392676820695E-2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3F-477F-A54D-1E895EA08D5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7.8129162892311005E-2</c:v>
                </c:pt>
                <c:pt idx="1">
                  <c:v>0.13116678972969001</c:v>
                </c:pt>
                <c:pt idx="2">
                  <c:v>6.0551160886856997E-2</c:v>
                </c:pt>
                <c:pt idx="3">
                  <c:v>2.6050454994878999E-2</c:v>
                </c:pt>
                <c:pt idx="4">
                  <c:v>0.15859694617621001</c:v>
                </c:pt>
                <c:pt idx="5">
                  <c:v>0.17142790536579999</c:v>
                </c:pt>
                <c:pt idx="6">
                  <c:v>2.1064235093514998E-2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F3F-477F-A54D-1E895EA08D5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1.1233652877963001</c:v>
                </c:pt>
                <c:pt idx="1">
                  <c:v>0.20836317967518</c:v>
                </c:pt>
                <c:pt idx="2">
                  <c:v>0.22178127866014</c:v>
                </c:pt>
                <c:pt idx="3">
                  <c:v>0.17025056324269999</c:v>
                </c:pt>
                <c:pt idx="4">
                  <c:v>0.11571197147486</c:v>
                </c:pt>
                <c:pt idx="5">
                  <c:v>0.14445864928855001</c:v>
                </c:pt>
                <c:pt idx="6">
                  <c:v>6.9449160467339996E-2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F3F-477F-A54D-1E895EA08D5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0.37873840599619002</c:v>
                </c:pt>
                <c:pt idx="1">
                  <c:v>0.58809078544820004</c:v>
                </c:pt>
                <c:pt idx="2">
                  <c:v>0.24769782554465999</c:v>
                </c:pt>
                <c:pt idx="3">
                  <c:v>1.8777119510915E-2</c:v>
                </c:pt>
                <c:pt idx="4">
                  <c:v>6.2793632193541005E-2</c:v>
                </c:pt>
                <c:pt idx="5">
                  <c:v>4.1399291850004002E-2</c:v>
                </c:pt>
                <c:pt idx="6">
                  <c:v>6.1961582531483997E-2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F3F-477F-A54D-1E895EA08D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0537592"/>
        <c:axId val="250537264"/>
      </c:barChart>
      <c:catAx>
        <c:axId val="250537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537264"/>
        <c:crosses val="autoZero"/>
        <c:auto val="1"/>
        <c:lblAlgn val="ctr"/>
        <c:lblOffset val="100"/>
        <c:noMultiLvlLbl val="0"/>
      </c:catAx>
      <c:valAx>
        <c:axId val="250537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537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7AF32-AFB2-4364-BA0F-0D4081BC3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BFB237-0BBA-4203-AFE4-261831BD0A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35236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453DFF-E9FE-4075-9C50-CF528C5513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13176A-8BE8-403D-93B4-050E8EF35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1797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Weekday</dc:title>
  <dc:creator>Administrator</dc:creator>
  <cp:lastModifiedBy>Administrator</cp:lastModifiedBy>
  <cp:revision>1</cp:revision>
  <dcterms:created xsi:type="dcterms:W3CDTF">2018-03-28T00:34:35Z</dcterms:created>
  <dcterms:modified xsi:type="dcterms:W3CDTF">2018-03-28T00:34:40Z</dcterms:modified>
</cp:coreProperties>
</file>