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4.9549291501999E-2</c:v>
                </c:pt>
                <c:pt idx="1">
                  <c:v>2.6995056998232E-2</c:v>
                </c:pt>
                <c:pt idx="2">
                  <c:v>4.4959568087012999E-2</c:v>
                </c:pt>
                <c:pt idx="3">
                  <c:v>3.1338218139019998E-2</c:v>
                </c:pt>
                <c:pt idx="4">
                  <c:v>2.7009915572097001E-2</c:v>
                </c:pt>
                <c:pt idx="5">
                  <c:v>5.1940002267418003E-2</c:v>
                </c:pt>
                <c:pt idx="6">
                  <c:v>2.8718651566591001E-2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4-4BC9-A68A-6C7322BAA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FDD4-4BC9-A68A-6C7322BAA2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FDD4-4BC9-A68A-6C7322BAA2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FDD4-4BC9-A68A-6C7322BAA2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FDD4-4BC9-A68A-6C7322BAA2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FDD4-4BC9-A68A-6C7322BAA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02760"/>
        <c:axId val="252402432"/>
      </c:barChart>
      <c:catAx>
        <c:axId val="25240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02432"/>
        <c:crosses val="autoZero"/>
        <c:auto val="1"/>
        <c:lblAlgn val="ctr"/>
        <c:lblOffset val="100"/>
        <c:noMultiLvlLbl val="0"/>
      </c:catAx>
      <c:valAx>
        <c:axId val="25240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60AA-97DD-404B-AEF3-11BF6B299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723676-B845-410A-8D16-76E70A837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386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9123D-094D-4300-924C-9EC93F912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C8793-009E-4362-81C0-6552A8FB6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10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2018-03-28T00:33:25Z</dcterms:created>
  <dcterms:modified xsi:type="dcterms:W3CDTF">2018-03-28T00:33:29Z</dcterms:modified>
</cp:coreProperties>
</file>