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49</c:v>
                </c:pt>
                <c:pt idx="2">
                  <c:v>9</c:v>
                </c:pt>
                <c:pt idx="3">
                  <c:v>26</c:v>
                </c:pt>
                <c:pt idx="4">
                  <c:v>53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7-436B-9686-BEC709CFFA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37</c:v>
                </c:pt>
                <c:pt idx="1">
                  <c:v>17</c:v>
                </c:pt>
                <c:pt idx="2">
                  <c:v>29</c:v>
                </c:pt>
                <c:pt idx="3">
                  <c:v>28</c:v>
                </c:pt>
                <c:pt idx="4">
                  <c:v>16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47-436B-9686-BEC709CFFA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47-436B-9686-BEC709CFF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872216"/>
        <c:axId val="250873528"/>
      </c:barChart>
      <c:catAx>
        <c:axId val="25087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73528"/>
        <c:crosses val="autoZero"/>
        <c:auto val="1"/>
        <c:lblAlgn val="ctr"/>
        <c:lblOffset val="100"/>
        <c:noMultiLvlLbl val="0"/>
      </c:catAx>
      <c:valAx>
        <c:axId val="25087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7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45E26-071A-4F90-891B-BD27811E2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9D9611-3A8E-4BF1-A3DB-34D7F4F934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252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F3D76-7BCC-4AD8-BD39-D57FD872A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A365C-EC03-405C-85E5-B7C6A2AAD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31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2018-03-28T00:29:18Z</dcterms:created>
  <dcterms:modified xsi:type="dcterms:W3CDTF">2018-03-28T00:29:22Z</dcterms:modified>
</cp:coreProperties>
</file>