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Posts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Sheet1!$B$2:$B$7</c:f>
            </c:numRef>
          </c:val>
          <c:extLst>
            <c:ext xmlns:c16="http://schemas.microsoft.com/office/drawing/2014/chart" uri="{C3380CC4-5D6E-409C-BE32-E72D297353CC}">
              <c16:uniqueId val="{00000000-E014-445E-A409-25F8125E02D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Sponsored Posts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Sheet1!$C$2:$C$7</c:f>
            </c:numRef>
          </c:val>
          <c:extLst>
            <c:ext xmlns:c16="http://schemas.microsoft.com/office/drawing/2014/chart" uri="{C3380CC4-5D6E-409C-BE32-E72D297353CC}">
              <c16:uniqueId val="{00000001-E014-445E-A409-25F8125E02D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Not yet tagged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Sheet1!$D$2:$D$7</c:f>
            </c:numRef>
          </c:val>
          <c:extLst>
            <c:ext xmlns:c16="http://schemas.microsoft.com/office/drawing/2014/chart" uri="{C3380CC4-5D6E-409C-BE32-E72D297353CC}">
              <c16:uniqueId val="{00000002-E014-445E-A409-25F8125E02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4865136"/>
        <c:axId val="244866120"/>
      </c:barChart>
      <c:catAx>
        <c:axId val="244865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866120"/>
        <c:crosses val="autoZero"/>
        <c:auto val="1"/>
        <c:lblAlgn val="ctr"/>
        <c:lblOffset val="100"/>
        <c:noMultiLvlLbl val="0"/>
      </c:catAx>
      <c:valAx>
        <c:axId val="244866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865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E60B2-1CEF-4118-A63C-33F354A3B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Sponsored Posts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DA1DF8E-C450-4819-A185-01C52EEA989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950696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3F1D6C-738B-4C3D-ADD4-D5A72ED69A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A5676F-D78E-419D-8B03-5605B2A7A7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630860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Sponsored Posts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Sponsored Posts Distribution</dc:title>
  <dc:creator>Administrator</dc:creator>
  <cp:lastModifiedBy>Administrator</cp:lastModifiedBy>
  <cp:revision>1</cp:revision>
  <dcterms:created xsi:type="dcterms:W3CDTF">2018-03-28T00:28:52Z</dcterms:created>
  <dcterms:modified xsi:type="dcterms:W3CDTF">2018-03-28T00:28:58Z</dcterms:modified>
</cp:coreProperties>
</file>