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DE-4419-81D8-D0A3E28736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DE-4419-81D8-D0A3E28736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DE-4419-81D8-D0A3E28736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DE-4419-81D8-D0A3E28736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DE-4419-81D8-D0A3E28736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Supermercados S-Mart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DE-4419-81D8-D0A3E2873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714136"/>
        <c:axId val="237713152"/>
      </c:barChart>
      <c:catAx>
        <c:axId val="23771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3152"/>
        <c:crosses val="autoZero"/>
        <c:auto val="1"/>
        <c:lblAlgn val="ctr"/>
        <c:lblOffset val="100"/>
        <c:noMultiLvlLbl val="0"/>
      </c:catAx>
      <c:valAx>
        <c:axId val="23771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0CB7-4C6B-428B-884C-DFB823C0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5F49A3-7FBB-48EF-A8CE-7E76ADCA3A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6638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D5187-CF91-466A-AB46-DB0F8CEFD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62553-D7DD-4EE3-8A52-C6B8FA91E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458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</dc:title>
  <dc:creator>Administrator</dc:creator>
  <cp:lastModifiedBy>Administrator</cp:lastModifiedBy>
  <cp:revision>1</cp:revision>
  <dcterms:created xsi:type="dcterms:W3CDTF">2018-03-28T00:13:56Z</dcterms:created>
  <dcterms:modified xsi:type="dcterms:W3CDTF">2018-03-28T00:14:01Z</dcterms:modified>
</cp:coreProperties>
</file>