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66824</c:v>
                </c:pt>
                <c:pt idx="1">
                  <c:v>23260</c:v>
                </c:pt>
                <c:pt idx="2">
                  <c:v>5683</c:v>
                </c:pt>
                <c:pt idx="3">
                  <c:v>15767</c:v>
                </c:pt>
                <c:pt idx="4">
                  <c:v>16717</c:v>
                </c:pt>
                <c:pt idx="5">
                  <c:v>263436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CD-4419-BF30-BCD550CFF0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2557</c:v>
                </c:pt>
                <c:pt idx="1">
                  <c:v>1624</c:v>
                </c:pt>
                <c:pt idx="2">
                  <c:v>427</c:v>
                </c:pt>
                <c:pt idx="3">
                  <c:v>527</c:v>
                </c:pt>
                <c:pt idx="4">
                  <c:v>1481</c:v>
                </c:pt>
                <c:pt idx="5">
                  <c:v>26229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CD-4419-BF30-BCD550CFF0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1087</c:v>
                </c:pt>
                <c:pt idx="1">
                  <c:v>235</c:v>
                </c:pt>
                <c:pt idx="2">
                  <c:v>18</c:v>
                </c:pt>
                <c:pt idx="3">
                  <c:v>71</c:v>
                </c:pt>
                <c:pt idx="4">
                  <c:v>292</c:v>
                </c:pt>
                <c:pt idx="5">
                  <c:v>2552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CD-4419-BF30-BCD550CFF0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554</c:v>
                </c:pt>
                <c:pt idx="1">
                  <c:v>250</c:v>
                </c:pt>
                <c:pt idx="2">
                  <c:v>91</c:v>
                </c:pt>
                <c:pt idx="3">
                  <c:v>264</c:v>
                </c:pt>
                <c:pt idx="4">
                  <c:v>324</c:v>
                </c:pt>
                <c:pt idx="5">
                  <c:v>5398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CD-4419-BF30-BCD550CFF0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77</c:v>
                </c:pt>
                <c:pt idx="1">
                  <c:v>71</c:v>
                </c:pt>
                <c:pt idx="2">
                  <c:v>3</c:v>
                </c:pt>
                <c:pt idx="3">
                  <c:v>12</c:v>
                </c:pt>
                <c:pt idx="4">
                  <c:v>15</c:v>
                </c:pt>
                <c:pt idx="5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CD-4419-BF30-BCD550CFF0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219</c:v>
                </c:pt>
                <c:pt idx="1">
                  <c:v>131</c:v>
                </c:pt>
                <c:pt idx="2">
                  <c:v>8</c:v>
                </c:pt>
                <c:pt idx="3">
                  <c:v>5</c:v>
                </c:pt>
                <c:pt idx="4">
                  <c:v>10</c:v>
                </c:pt>
                <c:pt idx="5">
                  <c:v>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CD-4419-BF30-BCD550CFF00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2807</c:v>
                </c:pt>
                <c:pt idx="1">
                  <c:v>2480</c:v>
                </c:pt>
                <c:pt idx="2">
                  <c:v>1015</c:v>
                </c:pt>
                <c:pt idx="3">
                  <c:v>1246</c:v>
                </c:pt>
                <c:pt idx="4">
                  <c:v>4180</c:v>
                </c:pt>
                <c:pt idx="5">
                  <c:v>19511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CD-4419-BF30-BCD550CFF00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12031</c:v>
                </c:pt>
                <c:pt idx="1">
                  <c:v>1521</c:v>
                </c:pt>
                <c:pt idx="2">
                  <c:v>1548</c:v>
                </c:pt>
                <c:pt idx="3">
                  <c:v>1742</c:v>
                </c:pt>
                <c:pt idx="4">
                  <c:v>7651</c:v>
                </c:pt>
                <c:pt idx="5">
                  <c:v>166014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0CD-4419-BF30-BCD550CFF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335312"/>
        <c:axId val="142816896"/>
      </c:barChart>
      <c:catAx>
        <c:axId val="23233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816896"/>
        <c:crosses val="autoZero"/>
        <c:auto val="1"/>
        <c:lblAlgn val="ctr"/>
        <c:lblOffset val="100"/>
        <c:noMultiLvlLbl val="0"/>
      </c:catAx>
      <c:valAx>
        <c:axId val="14281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3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8A29C-92AA-47F4-86B0-6EE735FFF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633776-5D85-4FD6-9F0D-4BA04ACEDA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8364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F1BD1-DCFA-4CFC-A605-4897A895B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6D77E-3398-42A1-A146-1CFA1BF1D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239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2018-03-28T00:12:57Z</dcterms:created>
  <dcterms:modified xsi:type="dcterms:W3CDTF">2018-03-28T00:13:01Z</dcterms:modified>
</cp:coreProperties>
</file>