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89B7-41B4-8990-37E94BF306B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89B7-41B4-8990-37E94BF306B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89B7-41B4-8990-37E94BF306B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89B7-41B4-8990-37E94BF306B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89B7-41B4-8990-37E94BF306B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89B7-41B4-8990-37E94BF306B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89B7-41B4-8990-37E94BF306B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89B7-41B4-8990-37E94BF30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535016"/>
        <c:axId val="165686776"/>
      </c:barChart>
      <c:catAx>
        <c:axId val="24053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86776"/>
        <c:crosses val="autoZero"/>
        <c:auto val="1"/>
        <c:lblAlgn val="ctr"/>
        <c:lblOffset val="100"/>
        <c:noMultiLvlLbl val="0"/>
      </c:catAx>
      <c:valAx>
        <c:axId val="16568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3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79480-6504-4395-A399-79E67602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C21F32-6932-45DD-8BA4-9AFA471285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1666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516F8-36A3-4A24-8F87-97E146B41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FF0F7-3D8F-4A67-8781-9EDEFEEA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403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2018-03-28T00:12:14Z</dcterms:created>
  <dcterms:modified xsi:type="dcterms:W3CDTF">2018-03-28T00:12:18Z</dcterms:modified>
</cp:coreProperties>
</file>