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Sheet1!$A$2:$A$27</c:f>
              <c:numCache>
                <c:formatCode>m/d/yyyy</c:formatCode>
                <c:ptCount val="26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</c:numCache>
            </c:numRef>
          </c:cat>
          <c:val>
            <c:numRef>
              <c:f>Sheet1!$B$2:$B$27</c:f>
              <c:numCache>
                <c:formatCode>General</c:formatCode>
                <c:ptCount val="26"/>
                <c:pt idx="0">
                  <c:v>5.0778282016553003E-2</c:v>
                </c:pt>
                <c:pt idx="1">
                  <c:v>3.0670443792609001E-2</c:v>
                </c:pt>
                <c:pt idx="2">
                  <c:v>2.3375146740695001E-2</c:v>
                </c:pt>
                <c:pt idx="3">
                  <c:v>8.9332608631773995E-3</c:v>
                </c:pt>
                <c:pt idx="4">
                  <c:v>9.0436739316282991E-3</c:v>
                </c:pt>
                <c:pt idx="5">
                  <c:v>2.5614583925408999E-3</c:v>
                </c:pt>
                <c:pt idx="6">
                  <c:v>6.9231857046400998E-3</c:v>
                </c:pt>
                <c:pt idx="7">
                  <c:v>1.0436200715153001E-2</c:v>
                </c:pt>
                <c:pt idx="8">
                  <c:v>1.5425349207026E-2</c:v>
                </c:pt>
                <c:pt idx="9">
                  <c:v>3.3603331017830002E-2</c:v>
                </c:pt>
                <c:pt idx="10">
                  <c:v>0</c:v>
                </c:pt>
                <c:pt idx="11">
                  <c:v>5.6088519491868001E-3</c:v>
                </c:pt>
                <c:pt idx="12">
                  <c:v>0</c:v>
                </c:pt>
                <c:pt idx="13">
                  <c:v>0.10417123218231</c:v>
                </c:pt>
                <c:pt idx="14">
                  <c:v>3.3240564733951997E-2</c:v>
                </c:pt>
                <c:pt idx="15">
                  <c:v>1.8250562114853E-2</c:v>
                </c:pt>
                <c:pt idx="16">
                  <c:v>6.287555736198E-2</c:v>
                </c:pt>
                <c:pt idx="17">
                  <c:v>0</c:v>
                </c:pt>
                <c:pt idx="18">
                  <c:v>1.6310747080421E-2</c:v>
                </c:pt>
                <c:pt idx="19">
                  <c:v>0.12653351433999999</c:v>
                </c:pt>
                <c:pt idx="20">
                  <c:v>0</c:v>
                </c:pt>
                <c:pt idx="21">
                  <c:v>7.9510592389317007E-3</c:v>
                </c:pt>
                <c:pt idx="22">
                  <c:v>1.8040152097806E-2</c:v>
                </c:pt>
                <c:pt idx="23">
                  <c:v>1.4299903565993E-2</c:v>
                </c:pt>
                <c:pt idx="24">
                  <c:v>0</c:v>
                </c:pt>
                <c:pt idx="25">
                  <c:v>3.3690069061322998E-2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A3-42F2-8FDA-CB2371E44F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Sheet1!$C$2:$C$27</c:f>
              <c:numCache>
                <c:formatCode>General</c:formatCode>
                <c:ptCount val="26"/>
                <c:pt idx="0">
                  <c:v>0.38552812827931998</c:v>
                </c:pt>
                <c:pt idx="1">
                  <c:v>1.8475916030731999E-2</c:v>
                </c:pt>
                <c:pt idx="2">
                  <c:v>1.6540866543482E-2</c:v>
                </c:pt>
                <c:pt idx="3">
                  <c:v>2.6504801256398001E-2</c:v>
                </c:pt>
                <c:pt idx="4">
                  <c:v>0.21248077190354001</c:v>
                </c:pt>
                <c:pt idx="5">
                  <c:v>4.1032116635734001E-2</c:v>
                </c:pt>
                <c:pt idx="6">
                  <c:v>1.2277661430079001E-2</c:v>
                </c:pt>
                <c:pt idx="7">
                  <c:v>2.1654823523769001E-2</c:v>
                </c:pt>
                <c:pt idx="8">
                  <c:v>2.3696883013566001E-2</c:v>
                </c:pt>
                <c:pt idx="9">
                  <c:v>1.0295277006416E-2</c:v>
                </c:pt>
                <c:pt idx="10">
                  <c:v>1.212736554136E-2</c:v>
                </c:pt>
                <c:pt idx="11">
                  <c:v>0.21878310533831</c:v>
                </c:pt>
                <c:pt idx="12">
                  <c:v>3.8684092593792997E-2</c:v>
                </c:pt>
                <c:pt idx="13">
                  <c:v>7.4156992229942997E-3</c:v>
                </c:pt>
                <c:pt idx="14">
                  <c:v>1.020311948064E-2</c:v>
                </c:pt>
                <c:pt idx="15">
                  <c:v>1.9231328490791001E-2</c:v>
                </c:pt>
                <c:pt idx="16">
                  <c:v>1.0412167039300001E-2</c:v>
                </c:pt>
                <c:pt idx="17">
                  <c:v>8.1130271298689004E-3</c:v>
                </c:pt>
                <c:pt idx="18">
                  <c:v>0.23857585966788</c:v>
                </c:pt>
                <c:pt idx="19">
                  <c:v>4.2387059223789998E-2</c:v>
                </c:pt>
                <c:pt idx="20">
                  <c:v>9.9743756883723996E-3</c:v>
                </c:pt>
                <c:pt idx="21">
                  <c:v>2.8580417007244001E-2</c:v>
                </c:pt>
                <c:pt idx="22">
                  <c:v>1.2146914473084001E-2</c:v>
                </c:pt>
                <c:pt idx="23">
                  <c:v>1.1560325711007E-2</c:v>
                </c:pt>
                <c:pt idx="24">
                  <c:v>1.4741021314112999E-2</c:v>
                </c:pt>
                <c:pt idx="25">
                  <c:v>1.1369984924242E-2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0A3-42F2-8FDA-CB2371E44F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Sheet1!$D$2:$D$27</c:f>
            </c:numRef>
          </c:val>
          <c:smooth val="0"/>
          <c:extLst>
            <c:ext xmlns:c16="http://schemas.microsoft.com/office/drawing/2014/chart" uri="{C3380CC4-5D6E-409C-BE32-E72D297353CC}">
              <c16:uniqueId val="{00000002-C0A3-42F2-8FDA-CB2371E44F3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Sheet1!$E$2:$E$27</c:f>
            </c:numRef>
          </c:val>
          <c:smooth val="0"/>
          <c:extLst>
            <c:ext xmlns:c16="http://schemas.microsoft.com/office/drawing/2014/chart" uri="{C3380CC4-5D6E-409C-BE32-E72D297353CC}">
              <c16:uniqueId val="{00000003-C0A3-42F2-8FDA-CB2371E44F3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Sheet1!$F$2:$F$27</c:f>
            </c:numRef>
          </c:val>
          <c:smooth val="0"/>
          <c:extLst>
            <c:ext xmlns:c16="http://schemas.microsoft.com/office/drawing/2014/chart" uri="{C3380CC4-5D6E-409C-BE32-E72D297353CC}">
              <c16:uniqueId val="{00000004-C0A3-42F2-8FDA-CB2371E44F3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Sheet1!$A$2:$A$27</c:f>
            </c:multiLvlStrRef>
          </c:cat>
          <c:val>
            <c:numRef>
              <c:f>Sheet1!$G$2:$G$27</c:f>
            </c:numRef>
          </c:val>
          <c:smooth val="0"/>
          <c:extLst>
            <c:ext xmlns:c16="http://schemas.microsoft.com/office/drawing/2014/chart" uri="{C3380CC4-5D6E-409C-BE32-E72D297353CC}">
              <c16:uniqueId val="{00000005-C0A3-42F2-8FDA-CB2371E44F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9440280"/>
        <c:axId val="319443888"/>
      </c:lineChart>
      <c:dateAx>
        <c:axId val="319440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43888"/>
        <c:crosses val="autoZero"/>
        <c:auto val="1"/>
        <c:lblOffset val="100"/>
        <c:baseTimeUnit val="days"/>
      </c:dateAx>
      <c:valAx>
        <c:axId val="319443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440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8C201-CD66-4ECE-8269-0E145A61B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8F59F2-1A6A-4D63-B007-37238C7FF4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35958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BA3D4A-EBB2-4D0F-83E1-710302B8C5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03/01/2018 - 03/26/2018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21F97-414B-4927-9C0E-7D097DD11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0602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2018-03-27T23:46:29Z</dcterms:created>
  <dcterms:modified xsi:type="dcterms:W3CDTF">2018-03-27T23:46:33Z</dcterms:modified>
</cp:coreProperties>
</file>