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Sheet1!$B$2:$B$27</c:f>
            </c:numRef>
          </c:val>
          <c:smooth val="0"/>
          <c:extLst>
            <c:ext xmlns:c16="http://schemas.microsoft.com/office/drawing/2014/chart" uri="{C3380CC4-5D6E-409C-BE32-E72D297353CC}">
              <c16:uniqueId val="{00000000-AD6D-43B3-8F61-CF91F5BCB7E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Sheet1!$C$2:$C$27</c:f>
            </c:numRef>
          </c:val>
          <c:smooth val="0"/>
          <c:extLst>
            <c:ext xmlns:c16="http://schemas.microsoft.com/office/drawing/2014/chart" uri="{C3380CC4-5D6E-409C-BE32-E72D297353CC}">
              <c16:uniqueId val="{00000001-AD6D-43B3-8F61-CF91F5BCB7E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Sheet1!$D$2:$D$27</c:f>
            </c:numRef>
          </c:val>
          <c:smooth val="0"/>
          <c:extLst>
            <c:ext xmlns:c16="http://schemas.microsoft.com/office/drawing/2014/chart" uri="{C3380CC4-5D6E-409C-BE32-E72D297353CC}">
              <c16:uniqueId val="{00000002-AD6D-43B3-8F61-CF91F5BCB7E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Sheet1!$E$2:$E$27</c:f>
            </c:numRef>
          </c:val>
          <c:smooth val="0"/>
          <c:extLst>
            <c:ext xmlns:c16="http://schemas.microsoft.com/office/drawing/2014/chart" uri="{C3380CC4-5D6E-409C-BE32-E72D297353CC}">
              <c16:uniqueId val="{00000003-AD6D-43B3-8F61-CF91F5BCB7E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Sheet1!$F$2:$F$27</c:f>
            </c:numRef>
          </c:val>
          <c:smooth val="0"/>
          <c:extLst>
            <c:ext xmlns:c16="http://schemas.microsoft.com/office/drawing/2014/chart" uri="{C3380CC4-5D6E-409C-BE32-E72D297353CC}">
              <c16:uniqueId val="{00000004-AD6D-43B3-8F61-CF91F5BCB7E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Sheet1!$G$2:$G$27</c:f>
            </c:numRef>
          </c:val>
          <c:smooth val="0"/>
          <c:extLst>
            <c:ext xmlns:c16="http://schemas.microsoft.com/office/drawing/2014/chart" uri="{C3380CC4-5D6E-409C-BE32-E72D297353CC}">
              <c16:uniqueId val="{00000005-AD6D-43B3-8F61-CF91F5BC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09688"/>
        <c:axId val="170444528"/>
      </c:lineChart>
      <c:catAx>
        <c:axId val="2405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44528"/>
        <c:crosses val="autoZero"/>
        <c:auto val="1"/>
        <c:lblAlgn val="ctr"/>
        <c:lblOffset val="100"/>
        <c:noMultiLvlLbl val="0"/>
      </c:catAx>
      <c:valAx>
        <c:axId val="1704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39BA-8E7A-480B-A8D6-7F6078845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7CFB9C-3E80-4662-9BFE-56B048F4E1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386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4FB3A-6A20-4DDD-83B7-F8F010E8A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6F70D-CBB8-47C8-BFAF-9DB7FF03F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58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2018-03-27T23:45:28Z</dcterms:created>
  <dcterms:modified xsi:type="dcterms:W3CDTF">2018-03-27T23:45:33Z</dcterms:modified>
</cp:coreProperties>
</file>