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3776</c:v>
                </c:pt>
                <c:pt idx="1">
                  <c:v>2896</c:v>
                </c:pt>
                <c:pt idx="2">
                  <c:v>3126</c:v>
                </c:pt>
                <c:pt idx="3">
                  <c:v>2963</c:v>
                </c:pt>
                <c:pt idx="4">
                  <c:v>3499</c:v>
                </c:pt>
                <c:pt idx="5">
                  <c:v>3726</c:v>
                </c:pt>
                <c:pt idx="6">
                  <c:v>2036</c:v>
                </c:pt>
                <c:pt idx="7">
                  <c:v>1182</c:v>
                </c:pt>
                <c:pt idx="8">
                  <c:v>2652</c:v>
                </c:pt>
                <c:pt idx="9">
                  <c:v>1840</c:v>
                </c:pt>
                <c:pt idx="10">
                  <c:v>1673</c:v>
                </c:pt>
                <c:pt idx="11">
                  <c:v>2060</c:v>
                </c:pt>
                <c:pt idx="12">
                  <c:v>2360</c:v>
                </c:pt>
                <c:pt idx="13">
                  <c:v>1626</c:v>
                </c:pt>
                <c:pt idx="14">
                  <c:v>4127</c:v>
                </c:pt>
                <c:pt idx="15">
                  <c:v>5097</c:v>
                </c:pt>
                <c:pt idx="16">
                  <c:v>3860</c:v>
                </c:pt>
                <c:pt idx="17">
                  <c:v>3532</c:v>
                </c:pt>
                <c:pt idx="18">
                  <c:v>3854</c:v>
                </c:pt>
                <c:pt idx="19">
                  <c:v>4090</c:v>
                </c:pt>
                <c:pt idx="20">
                  <c:v>4795</c:v>
                </c:pt>
                <c:pt idx="21">
                  <c:v>4560</c:v>
                </c:pt>
                <c:pt idx="22">
                  <c:v>3466</c:v>
                </c:pt>
                <c:pt idx="23">
                  <c:v>2768</c:v>
                </c:pt>
                <c:pt idx="24">
                  <c:v>2723</c:v>
                </c:pt>
                <c:pt idx="25">
                  <c:v>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89-42F8-A8AA-973273E48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02384"/>
        <c:axId val="252002712"/>
      </c:lineChart>
      <c:dateAx>
        <c:axId val="25200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2712"/>
        <c:crosses val="autoZero"/>
        <c:auto val="1"/>
        <c:lblOffset val="100"/>
        <c:baseTimeUnit val="days"/>
      </c:dateAx>
      <c:valAx>
        <c:axId val="25200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CC30-3062-458C-B9BE-3838B7FA6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816566-0BA9-4F6A-83A3-6281241EB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822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5323F-4797-46E3-AF5D-E9AB8557C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3DA19-A9AA-480C-9CF7-C5BB3372B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1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2018-03-27T23:16:50Z</dcterms:created>
  <dcterms:modified xsi:type="dcterms:W3CDTF">2018-03-27T23:16:54Z</dcterms:modified>
</cp:coreProperties>
</file>