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Event</c:v>
                </c:pt>
                <c:pt idx="5">
                  <c:v>Live Video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1.2505031424527E-2</c:v>
                </c:pt>
                <c:pt idx="1">
                  <c:v>1.9633340719209E-3</c:v>
                </c:pt>
                <c:pt idx="2">
                  <c:v>3.1271106607546E-2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5B-4D19-8CC1-CE235BC7CF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Event</c:v>
                </c:pt>
                <c:pt idx="5">
                  <c:v>Live Video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2.3478408987921001E-2</c:v>
                </c:pt>
                <c:pt idx="2">
                  <c:v>0.10853899352085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5B-4D19-8CC1-CE235BC7CF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Event</c:v>
                </c:pt>
                <c:pt idx="5">
                  <c:v>Live Video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1.8696104882272001E-3</c:v>
                </c:pt>
                <c:pt idx="1">
                  <c:v>1.4757511981806999E-2</c:v>
                </c:pt>
                <c:pt idx="2">
                  <c:v>7.0950716593765006E-2</c:v>
                </c:pt>
                <c:pt idx="3">
                  <c:v>2.7277686852155002E-2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5B-4D19-8CC1-CE235BC7CFD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Event</c:v>
                </c:pt>
                <c:pt idx="5">
                  <c:v>Live Video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0.24398059325317001</c:v>
                </c:pt>
                <c:pt idx="2">
                  <c:v>3.3850510370849997E-2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65B-4D19-8CC1-CE235BC7CFD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Event</c:v>
                </c:pt>
                <c:pt idx="5">
                  <c:v>Live Video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4.3854066113984999E-2</c:v>
                </c:pt>
                <c:pt idx="2">
                  <c:v>1.3839876083833</c:v>
                </c:pt>
                <c:pt idx="3">
                  <c:v>2.7266075159770999E-2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65B-4D19-8CC1-CE235BC7CFD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Event</c:v>
                </c:pt>
                <c:pt idx="5">
                  <c:v>Live Video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9.5123530307917002E-3</c:v>
                </c:pt>
                <c:pt idx="1">
                  <c:v>6.3732458767939995E-2</c:v>
                </c:pt>
                <c:pt idx="2">
                  <c:v>0.11643028757537</c:v>
                </c:pt>
                <c:pt idx="3">
                  <c:v>0</c:v>
                </c:pt>
                <c:pt idx="4">
                  <c:v>5.2699741408251998E-3</c:v>
                </c:pt>
                <c:pt idx="5">
                  <c:v>9.8225491944016002E-2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65B-4D19-8CC1-CE235BC7CF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8060928"/>
        <c:axId val="248059288"/>
      </c:barChart>
      <c:catAx>
        <c:axId val="248060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059288"/>
        <c:crosses val="autoZero"/>
        <c:auto val="1"/>
        <c:lblAlgn val="ctr"/>
        <c:lblOffset val="100"/>
        <c:noMultiLvlLbl val="0"/>
      </c:catAx>
      <c:valAx>
        <c:axId val="248059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060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0DA86-43A6-43E2-9C9A-7AD180954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0C86E8-5560-4A98-A517-22F6A0D91F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82390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BD6269-D8EA-4E8B-97EE-2882B08159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BB77C7-2D8B-4D59-8DAB-1C50EEC11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1124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2018-03-27T23:06:15Z</dcterms:created>
  <dcterms:modified xsi:type="dcterms:W3CDTF">2018-03-27T23:06:19Z</dcterms:modified>
</cp:coreProperties>
</file>