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9E6A-4FE9-BCCB-76B61C85B0B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9E6A-4FE9-BCCB-76B61C85B0B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9E6A-4FE9-BCCB-76B61C85B0B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9E6A-4FE9-BCCB-76B61C85B0B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9E6A-4FE9-BCCB-76B61C85B0B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9E6A-4FE9-BCCB-76B61C85B0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943168"/>
        <c:axId val="168913272"/>
      </c:barChart>
      <c:catAx>
        <c:axId val="24494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13272"/>
        <c:crosses val="autoZero"/>
        <c:auto val="1"/>
        <c:lblAlgn val="ctr"/>
        <c:lblOffset val="100"/>
        <c:noMultiLvlLbl val="0"/>
      </c:catAx>
      <c:valAx>
        <c:axId val="16891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4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172F9-D181-41FA-B04D-5F5C00C03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F9A70D-DC7D-401F-A45D-3F5AFBE79D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053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DF33D-2832-43F9-9487-5239A7688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CE12A-A7D8-42E0-B2FD-144A6A023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5384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2018-03-27T23:00:00Z</dcterms:created>
  <dcterms:modified xsi:type="dcterms:W3CDTF">2018-03-27T23:00:04Z</dcterms:modified>
</cp:coreProperties>
</file>