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4-441B-8B17-E3F1E31401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F4-441B-8B17-E3F1E31401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F4-441B-8B17-E3F1E31401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39</c:v>
                </c:pt>
                <c:pt idx="2">
                  <c:v>26</c:v>
                </c:pt>
                <c:pt idx="3">
                  <c:v>51</c:v>
                </c:pt>
                <c:pt idx="4">
                  <c:v>68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F4-441B-8B17-E3F1E31401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39</c:v>
                </c:pt>
                <c:pt idx="1">
                  <c:v>30</c:v>
                </c:pt>
                <c:pt idx="2">
                  <c:v>12</c:v>
                </c:pt>
                <c:pt idx="3">
                  <c:v>5</c:v>
                </c:pt>
                <c:pt idx="4">
                  <c:v>4</c:v>
                </c:pt>
                <c:pt idx="5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F4-441B-8B17-E3F1E31401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F4-441B-8B17-E3F1E3140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025064"/>
        <c:axId val="233505864"/>
      </c:barChart>
      <c:catAx>
        <c:axId val="23602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05864"/>
        <c:crosses val="autoZero"/>
        <c:auto val="1"/>
        <c:lblAlgn val="ctr"/>
        <c:lblOffset val="100"/>
        <c:noMultiLvlLbl val="0"/>
      </c:catAx>
      <c:valAx>
        <c:axId val="23350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2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6CE50-AC02-47A2-9D8C-72ED115A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11155B-4F7C-417B-8837-CF8010FA60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786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6A272-F88B-4E52-82EF-1F10389C9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BBBAB-33CF-43A0-A0B0-0EC0A497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93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2018-03-27T22:50:06Z</dcterms:created>
  <dcterms:modified xsi:type="dcterms:W3CDTF">2018-03-27T22:50:10Z</dcterms:modified>
</cp:coreProperties>
</file>