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1E58-42C8-8B8D-9E8C187B0B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1E58-42C8-8B8D-9E8C187B0B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1E58-42C8-8B8D-9E8C187B0B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1E58-42C8-8B8D-9E8C187B0B1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1E58-42C8-8B8D-9E8C187B0B1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1E58-42C8-8B8D-9E8C187B0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266280"/>
        <c:axId val="247264968"/>
      </c:barChart>
      <c:catAx>
        <c:axId val="2472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64968"/>
        <c:crosses val="autoZero"/>
        <c:auto val="1"/>
        <c:lblAlgn val="ctr"/>
        <c:lblOffset val="100"/>
        <c:noMultiLvlLbl val="0"/>
      </c:catAx>
      <c:valAx>
        <c:axId val="24726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9B00F-29F0-46BF-8D28-F19C200FA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ED805-DA26-4230-951F-7D4CF6A658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980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87BAF-F258-41A2-ADBE-76CA21DAD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F7EC-4B7A-43AE-BFFE-1DAE41B4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43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2018-03-27T22:49:33Z</dcterms:created>
  <dcterms:modified xsi:type="dcterms:W3CDTF">2018-03-27T22:49:37Z</dcterms:modified>
</cp:coreProperties>
</file>