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449A-47AC-96D6-99479D6378E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449A-47AC-96D6-99479D6378E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449A-47AC-96D6-99479D6378E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449A-47AC-96D6-99479D6378E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449A-47AC-96D6-99479D6378E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449A-47AC-96D6-99479D6378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5990320"/>
        <c:axId val="305990976"/>
      </c:barChart>
      <c:catAx>
        <c:axId val="30599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90976"/>
        <c:crosses val="autoZero"/>
        <c:auto val="1"/>
        <c:lblAlgn val="ctr"/>
        <c:lblOffset val="100"/>
        <c:noMultiLvlLbl val="0"/>
      </c:catAx>
      <c:valAx>
        <c:axId val="30599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9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C3A58-7423-4159-BAEE-584958E6D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67C9C3-7B45-4337-85E3-A728C47B91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9221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8CAF9-05E9-4A2C-BE7C-520554AD2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B8967-8EA6-433C-87C0-66ECD720B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045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2018-03-27T22:49:00Z</dcterms:created>
  <dcterms:modified xsi:type="dcterms:W3CDTF">2018-03-27T22:49:05Z</dcterms:modified>
</cp:coreProperties>
</file>