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Walmart México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Sheet1!$A$2:$A$27</c:f>
              <c:numCache>
                <c:formatCode>m/d/yyyy</c:formatCode>
                <c:ptCount val="26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  <c:pt idx="22">
                  <c:v>43182</c:v>
                </c:pt>
                <c:pt idx="23">
                  <c:v>43183</c:v>
                </c:pt>
                <c:pt idx="24">
                  <c:v>43184</c:v>
                </c:pt>
                <c:pt idx="25">
                  <c:v>43185</c:v>
                </c:pt>
              </c:numCache>
            </c:numRef>
          </c:cat>
          <c:val>
            <c:numRef>
              <c:f>Sheet1!$B$2:$B$27</c:f>
              <c:numCache>
                <c:formatCode>General</c:formatCode>
                <c:ptCount val="26"/>
                <c:pt idx="0">
                  <c:v>5.0778282016553003E-2</c:v>
                </c:pt>
                <c:pt idx="1">
                  <c:v>3.0670443792609001E-2</c:v>
                </c:pt>
                <c:pt idx="2">
                  <c:v>2.3375146740695001E-2</c:v>
                </c:pt>
                <c:pt idx="3">
                  <c:v>8.9332608631773995E-3</c:v>
                </c:pt>
                <c:pt idx="4">
                  <c:v>9.0436739316282991E-3</c:v>
                </c:pt>
                <c:pt idx="5">
                  <c:v>2.5614583925408999E-3</c:v>
                </c:pt>
                <c:pt idx="6">
                  <c:v>6.9231857046400998E-3</c:v>
                </c:pt>
                <c:pt idx="7">
                  <c:v>1.0436200715153001E-2</c:v>
                </c:pt>
                <c:pt idx="8">
                  <c:v>1.5425349207026E-2</c:v>
                </c:pt>
                <c:pt idx="9">
                  <c:v>3.3603331017830002E-2</c:v>
                </c:pt>
                <c:pt idx="10">
                  <c:v>0</c:v>
                </c:pt>
                <c:pt idx="11">
                  <c:v>5.6088519491868001E-3</c:v>
                </c:pt>
                <c:pt idx="12">
                  <c:v>0</c:v>
                </c:pt>
                <c:pt idx="13">
                  <c:v>0.10417123218231</c:v>
                </c:pt>
                <c:pt idx="14">
                  <c:v>3.3240564733951997E-2</c:v>
                </c:pt>
                <c:pt idx="15">
                  <c:v>1.8250562114853E-2</c:v>
                </c:pt>
                <c:pt idx="16">
                  <c:v>6.287555736198E-2</c:v>
                </c:pt>
                <c:pt idx="17">
                  <c:v>0</c:v>
                </c:pt>
                <c:pt idx="18">
                  <c:v>1.6310747080421E-2</c:v>
                </c:pt>
                <c:pt idx="19">
                  <c:v>0.12653351433999999</c:v>
                </c:pt>
                <c:pt idx="20">
                  <c:v>0</c:v>
                </c:pt>
                <c:pt idx="21">
                  <c:v>7.9510592389317007E-3</c:v>
                </c:pt>
                <c:pt idx="22">
                  <c:v>1.8040152097806E-2</c:v>
                </c:pt>
                <c:pt idx="23">
                  <c:v>1.4299903565993E-2</c:v>
                </c:pt>
                <c:pt idx="24">
                  <c:v>0</c:v>
                </c:pt>
                <c:pt idx="25">
                  <c:v>3.3690069061322998E-2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64E-4C09-87EC-E677AECAB80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Soriana Híper y Súper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Sheet1!$A$2:$A$27</c:f>
              <c:numCache>
                <c:formatCode>m/d/yyyy</c:formatCode>
                <c:ptCount val="26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  <c:pt idx="22">
                  <c:v>43182</c:v>
                </c:pt>
                <c:pt idx="23">
                  <c:v>43183</c:v>
                </c:pt>
                <c:pt idx="24">
                  <c:v>43184</c:v>
                </c:pt>
                <c:pt idx="25">
                  <c:v>43185</c:v>
                </c:pt>
              </c:numCache>
            </c:numRef>
          </c:cat>
          <c:val>
            <c:numRef>
              <c:f>Sheet1!$C$2:$C$27</c:f>
              <c:numCache>
                <c:formatCode>General</c:formatCode>
                <c:ptCount val="26"/>
                <c:pt idx="0">
                  <c:v>0.38552812827931998</c:v>
                </c:pt>
                <c:pt idx="1">
                  <c:v>1.8475916030731999E-2</c:v>
                </c:pt>
                <c:pt idx="2">
                  <c:v>1.6540866543482E-2</c:v>
                </c:pt>
                <c:pt idx="3">
                  <c:v>2.6504801256398001E-2</c:v>
                </c:pt>
                <c:pt idx="4">
                  <c:v>0.21248077190354001</c:v>
                </c:pt>
                <c:pt idx="5">
                  <c:v>4.1032116635734001E-2</c:v>
                </c:pt>
                <c:pt idx="6">
                  <c:v>1.2277661430079001E-2</c:v>
                </c:pt>
                <c:pt idx="7">
                  <c:v>2.1654823523769001E-2</c:v>
                </c:pt>
                <c:pt idx="8">
                  <c:v>2.3696883013566001E-2</c:v>
                </c:pt>
                <c:pt idx="9">
                  <c:v>1.0295277006416E-2</c:v>
                </c:pt>
                <c:pt idx="10">
                  <c:v>1.212736554136E-2</c:v>
                </c:pt>
                <c:pt idx="11">
                  <c:v>0.21878310533831</c:v>
                </c:pt>
                <c:pt idx="12">
                  <c:v>3.8684092593792997E-2</c:v>
                </c:pt>
                <c:pt idx="13">
                  <c:v>7.4156992229942997E-3</c:v>
                </c:pt>
                <c:pt idx="14">
                  <c:v>1.020311948064E-2</c:v>
                </c:pt>
                <c:pt idx="15">
                  <c:v>1.9231328490791001E-2</c:v>
                </c:pt>
                <c:pt idx="16">
                  <c:v>1.0412167039300001E-2</c:v>
                </c:pt>
                <c:pt idx="17">
                  <c:v>8.1130271298689004E-3</c:v>
                </c:pt>
                <c:pt idx="18">
                  <c:v>0.23857585966788</c:v>
                </c:pt>
                <c:pt idx="19">
                  <c:v>4.2387059223789998E-2</c:v>
                </c:pt>
                <c:pt idx="20">
                  <c:v>9.9743756883723996E-3</c:v>
                </c:pt>
                <c:pt idx="21">
                  <c:v>2.8580417007244001E-2</c:v>
                </c:pt>
                <c:pt idx="22">
                  <c:v>1.2146914473084001E-2</c:v>
                </c:pt>
                <c:pt idx="23">
                  <c:v>1.1560325711007E-2</c:v>
                </c:pt>
                <c:pt idx="24">
                  <c:v>1.4741021314112999E-2</c:v>
                </c:pt>
                <c:pt idx="25">
                  <c:v>1.1369984924242E-2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64E-4C09-87EC-E677AECAB80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HEB México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Sheet1!$A$2:$A$27</c:f>
              <c:numCache>
                <c:formatCode>m/d/yyyy</c:formatCode>
                <c:ptCount val="26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  <c:pt idx="22">
                  <c:v>43182</c:v>
                </c:pt>
                <c:pt idx="23">
                  <c:v>43183</c:v>
                </c:pt>
                <c:pt idx="24">
                  <c:v>43184</c:v>
                </c:pt>
                <c:pt idx="25">
                  <c:v>43185</c:v>
                </c:pt>
              </c:numCache>
            </c:numRef>
          </c:cat>
          <c:val>
            <c:numRef>
              <c:f>Sheet1!$D$2:$D$27</c:f>
              <c:numCache>
                <c:formatCode>General</c:formatCode>
                <c:ptCount val="26"/>
                <c:pt idx="0">
                  <c:v>1.5176558762053E-2</c:v>
                </c:pt>
                <c:pt idx="1">
                  <c:v>0.27562079412161999</c:v>
                </c:pt>
                <c:pt idx="2">
                  <c:v>3.3084528092360002E-3</c:v>
                </c:pt>
                <c:pt idx="3">
                  <c:v>6.6165344318697998E-3</c:v>
                </c:pt>
                <c:pt idx="4">
                  <c:v>5.6093638981340004E-3</c:v>
                </c:pt>
                <c:pt idx="5">
                  <c:v>2.1573824909714E-2</c:v>
                </c:pt>
                <c:pt idx="6">
                  <c:v>4.6023034528781996E-3</c:v>
                </c:pt>
                <c:pt idx="7">
                  <c:v>7.7661413495253E-3</c:v>
                </c:pt>
                <c:pt idx="8">
                  <c:v>0.37291270276138999</c:v>
                </c:pt>
                <c:pt idx="9">
                  <c:v>1.8696024218541999E-3</c:v>
                </c:pt>
                <c:pt idx="10">
                  <c:v>1.7257669955690999E-3</c:v>
                </c:pt>
                <c:pt idx="11">
                  <c:v>7.3342671341422999E-3</c:v>
                </c:pt>
                <c:pt idx="12">
                  <c:v>1.9269790002429999E-2</c:v>
                </c:pt>
                <c:pt idx="13">
                  <c:v>6.9311031095056999E-2</c:v>
                </c:pt>
                <c:pt idx="14">
                  <c:v>2.5689876223683999E-2</c:v>
                </c:pt>
                <c:pt idx="15">
                  <c:v>5.3201202634753997E-3</c:v>
                </c:pt>
                <c:pt idx="16">
                  <c:v>3.0194756177343999E-3</c:v>
                </c:pt>
                <c:pt idx="17">
                  <c:v>5.4630275235951998E-3</c:v>
                </c:pt>
                <c:pt idx="18">
                  <c:v>9.0559658690708995E-3</c:v>
                </c:pt>
                <c:pt idx="19">
                  <c:v>1.8971159525893001E-2</c:v>
                </c:pt>
                <c:pt idx="20">
                  <c:v>3.6781873432998997E-2</c:v>
                </c:pt>
                <c:pt idx="21">
                  <c:v>4.7395747308855004E-3</c:v>
                </c:pt>
                <c:pt idx="22">
                  <c:v>1.3138472318746999E-2</c:v>
                </c:pt>
                <c:pt idx="23">
                  <c:v>1.6726609666974999E-2</c:v>
                </c:pt>
                <c:pt idx="24">
                  <c:v>2.0289780171716999E-2</c:v>
                </c:pt>
                <c:pt idx="25">
                  <c:v>6.1725293733447002E-3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A64E-4C09-87EC-E677AECAB801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Alsuper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Sheet1!$A$2:$A$27</c:f>
              <c:numCache>
                <c:formatCode>m/d/yyyy</c:formatCode>
                <c:ptCount val="26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  <c:pt idx="22">
                  <c:v>43182</c:v>
                </c:pt>
                <c:pt idx="23">
                  <c:v>43183</c:v>
                </c:pt>
                <c:pt idx="24">
                  <c:v>43184</c:v>
                </c:pt>
                <c:pt idx="25">
                  <c:v>43185</c:v>
                </c:pt>
              </c:numCache>
            </c:numRef>
          </c:cat>
          <c:val>
            <c:numRef>
              <c:f>Sheet1!$E$2:$E$27</c:f>
              <c:numCache>
                <c:formatCode>General</c:formatCode>
                <c:ptCount val="26"/>
                <c:pt idx="0">
                  <c:v>0.10109454283881</c:v>
                </c:pt>
                <c:pt idx="1">
                  <c:v>0.45361608232020001</c:v>
                </c:pt>
                <c:pt idx="2">
                  <c:v>0.21684812863302</c:v>
                </c:pt>
                <c:pt idx="3">
                  <c:v>0.50705937898161002</c:v>
                </c:pt>
                <c:pt idx="4">
                  <c:v>0.19986646852317999</c:v>
                </c:pt>
                <c:pt idx="5">
                  <c:v>0.16621267476536999</c:v>
                </c:pt>
                <c:pt idx="6">
                  <c:v>0.22829872307494001</c:v>
                </c:pt>
                <c:pt idx="7">
                  <c:v>0.32948009158430003</c:v>
                </c:pt>
                <c:pt idx="8">
                  <c:v>0.24273094851786001</c:v>
                </c:pt>
                <c:pt idx="9">
                  <c:v>0.27793862188766999</c:v>
                </c:pt>
                <c:pt idx="10">
                  <c:v>0.26315563898818001</c:v>
                </c:pt>
                <c:pt idx="11">
                  <c:v>0.1349007515899</c:v>
                </c:pt>
                <c:pt idx="12">
                  <c:v>9.2748897603932998E-2</c:v>
                </c:pt>
                <c:pt idx="13">
                  <c:v>8.4970212329338005E-2</c:v>
                </c:pt>
                <c:pt idx="14">
                  <c:v>4.7418267567186999E-2</c:v>
                </c:pt>
                <c:pt idx="15">
                  <c:v>0.1453786248591</c:v>
                </c:pt>
                <c:pt idx="16">
                  <c:v>0.36415067774264998</c:v>
                </c:pt>
                <c:pt idx="17">
                  <c:v>0.13842710997442001</c:v>
                </c:pt>
                <c:pt idx="18">
                  <c:v>0.13959253036217001</c:v>
                </c:pt>
                <c:pt idx="19">
                  <c:v>0.35526189792204999</c:v>
                </c:pt>
                <c:pt idx="20">
                  <c:v>0.31764053042141999</c:v>
                </c:pt>
                <c:pt idx="21">
                  <c:v>5.8636821374395999E-2</c:v>
                </c:pt>
                <c:pt idx="22">
                  <c:v>0.16783760199239001</c:v>
                </c:pt>
                <c:pt idx="23">
                  <c:v>0.23168923090631999</c:v>
                </c:pt>
                <c:pt idx="24">
                  <c:v>9.0318148859573996E-2</c:v>
                </c:pt>
                <c:pt idx="25">
                  <c:v>0.17192068132706001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A64E-4C09-87EC-E677AECAB801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Supermercados S-Mart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Sheet1!$A$2:$A$27</c:f>
              <c:numCache>
                <c:formatCode>m/d/yyyy</c:formatCode>
                <c:ptCount val="26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  <c:pt idx="22">
                  <c:v>43182</c:v>
                </c:pt>
                <c:pt idx="23">
                  <c:v>43183</c:v>
                </c:pt>
                <c:pt idx="24">
                  <c:v>43184</c:v>
                </c:pt>
                <c:pt idx="25">
                  <c:v>43185</c:v>
                </c:pt>
              </c:numCache>
            </c:numRef>
          </c:cat>
          <c:val>
            <c:numRef>
              <c:f>Sheet1!$F$2:$F$27</c:f>
              <c:numCache>
                <c:formatCode>General</c:formatCode>
                <c:ptCount val="26"/>
                <c:pt idx="0">
                  <c:v>5.3398229857983003E-2</c:v>
                </c:pt>
                <c:pt idx="1">
                  <c:v>4.8831258702428E-2</c:v>
                </c:pt>
                <c:pt idx="2">
                  <c:v>5.3754140835849E-2</c:v>
                </c:pt>
                <c:pt idx="3">
                  <c:v>3.9055852659005998E-2</c:v>
                </c:pt>
                <c:pt idx="4">
                  <c:v>3.8956993896118002E-2</c:v>
                </c:pt>
                <c:pt idx="5">
                  <c:v>6.0980087584509998E-2</c:v>
                </c:pt>
                <c:pt idx="6">
                  <c:v>4.1451162444874998E-2</c:v>
                </c:pt>
                <c:pt idx="7">
                  <c:v>0.29057853635961001</c:v>
                </c:pt>
                <c:pt idx="8">
                  <c:v>4.2238442279705003E-2</c:v>
                </c:pt>
                <c:pt idx="9">
                  <c:v>4.3677821238758997E-2</c:v>
                </c:pt>
                <c:pt idx="10">
                  <c:v>3.0316800107049999E-2</c:v>
                </c:pt>
                <c:pt idx="11">
                  <c:v>6.5366582484542995E-2</c:v>
                </c:pt>
                <c:pt idx="12">
                  <c:v>9.1697859732932999E-2</c:v>
                </c:pt>
                <c:pt idx="13">
                  <c:v>5.4763596839597001E-2</c:v>
                </c:pt>
                <c:pt idx="14">
                  <c:v>0.78062076211551001</c:v>
                </c:pt>
                <c:pt idx="15">
                  <c:v>3.5115393083381997E-2</c:v>
                </c:pt>
                <c:pt idx="16">
                  <c:v>4.6956599283250001E-2</c:v>
                </c:pt>
                <c:pt idx="17">
                  <c:v>1.9132641214681001E-2</c:v>
                </c:pt>
                <c:pt idx="18">
                  <c:v>4.4200044200044003E-2</c:v>
                </c:pt>
                <c:pt idx="19">
                  <c:v>5.3609671463223998E-2</c:v>
                </c:pt>
                <c:pt idx="20">
                  <c:v>3.2154967455274998E-2</c:v>
                </c:pt>
                <c:pt idx="21">
                  <c:v>0.42233960835828999</c:v>
                </c:pt>
                <c:pt idx="22">
                  <c:v>3.8676754157751E-2</c:v>
                </c:pt>
                <c:pt idx="23">
                  <c:v>2.8585338711921E-2</c:v>
                </c:pt>
                <c:pt idx="24">
                  <c:v>3.3101069526153999E-2</c:v>
                </c:pt>
                <c:pt idx="25">
                  <c:v>3.6060890064344001E-2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A64E-4C09-87EC-E677AECAB801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Bodega Aurrera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Sheet1!$A$2:$A$27</c:f>
              <c:numCache>
                <c:formatCode>m/d/yyyy</c:formatCode>
                <c:ptCount val="26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  <c:pt idx="22">
                  <c:v>43182</c:v>
                </c:pt>
                <c:pt idx="23">
                  <c:v>43183</c:v>
                </c:pt>
                <c:pt idx="24">
                  <c:v>43184</c:v>
                </c:pt>
                <c:pt idx="25">
                  <c:v>43185</c:v>
                </c:pt>
              </c:numCache>
            </c:numRef>
          </c:cat>
          <c:val>
            <c:numRef>
              <c:f>Sheet1!$G$2:$G$27</c:f>
              <c:numCache>
                <c:formatCode>General</c:formatCode>
                <c:ptCount val="26"/>
                <c:pt idx="0">
                  <c:v>0.30991976277385003</c:v>
                </c:pt>
                <c:pt idx="1">
                  <c:v>0.35220084818322001</c:v>
                </c:pt>
                <c:pt idx="2">
                  <c:v>0.17413834523105001</c:v>
                </c:pt>
                <c:pt idx="3">
                  <c:v>1.8334822411465002E-2</c:v>
                </c:pt>
                <c:pt idx="4">
                  <c:v>4.5080875089911002E-3</c:v>
                </c:pt>
                <c:pt idx="5">
                  <c:v>0.27936941045190999</c:v>
                </c:pt>
                <c:pt idx="6">
                  <c:v>0.11405353655478</c:v>
                </c:pt>
                <c:pt idx="7">
                  <c:v>1.221162323706E-2</c:v>
                </c:pt>
                <c:pt idx="8">
                  <c:v>7.0401203623387004E-2</c:v>
                </c:pt>
                <c:pt idx="9">
                  <c:v>0.12575066501552001</c:v>
                </c:pt>
                <c:pt idx="10">
                  <c:v>0.59298975522014996</c:v>
                </c:pt>
                <c:pt idx="11">
                  <c:v>5.8922425186971996E-3</c:v>
                </c:pt>
                <c:pt idx="12">
                  <c:v>2.0349496027908E-2</c:v>
                </c:pt>
                <c:pt idx="13">
                  <c:v>5.6409986430840997E-2</c:v>
                </c:pt>
                <c:pt idx="14">
                  <c:v>0.26762833657079999</c:v>
                </c:pt>
                <c:pt idx="15">
                  <c:v>2.6862789198491999E-2</c:v>
                </c:pt>
                <c:pt idx="16">
                  <c:v>6.4825702556599002E-2</c:v>
                </c:pt>
                <c:pt idx="17">
                  <c:v>0.15866382880957</c:v>
                </c:pt>
                <c:pt idx="18">
                  <c:v>5.3244788666309004E-3</c:v>
                </c:pt>
                <c:pt idx="19">
                  <c:v>0.19686891814325</c:v>
                </c:pt>
                <c:pt idx="20">
                  <c:v>1.8024499824816E-2</c:v>
                </c:pt>
                <c:pt idx="21">
                  <c:v>1.2468401098719E-2</c:v>
                </c:pt>
                <c:pt idx="22">
                  <c:v>1.6682385125134001E-2</c:v>
                </c:pt>
                <c:pt idx="23">
                  <c:v>3.1941471982927003E-2</c:v>
                </c:pt>
                <c:pt idx="24">
                  <c:v>2.2102151900473001E-3</c:v>
                </c:pt>
                <c:pt idx="25">
                  <c:v>3.7141509525830002E-3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A64E-4C09-87EC-E677AECAB80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66644344"/>
        <c:axId val="244057096"/>
      </c:lineChart>
      <c:dateAx>
        <c:axId val="1666443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4057096"/>
        <c:crosses val="autoZero"/>
        <c:auto val="1"/>
        <c:lblOffset val="100"/>
        <c:baseTimeUnit val="days"/>
      </c:dateAx>
      <c:valAx>
        <c:axId val="2440570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66443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63A797-68BF-4A45-BCA8-1780966CB2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E2FE9AD-99DB-44B8-B355-11BFDAA776C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5233679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0CBAD62-9934-4E6E-A0B8-3B34A5C94B0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03/01/2018 - 03/26/2018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AFCBF1-A249-436A-B18A-8430748CF9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197838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Interaction Rate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</dc:title>
  <dc:creator>Administrator</dc:creator>
  <cp:lastModifiedBy>Administrator</cp:lastModifiedBy>
  <cp:revision>1</cp:revision>
  <dcterms:created xsi:type="dcterms:W3CDTF">2018-03-27T22:15:04Z</dcterms:created>
  <dcterms:modified xsi:type="dcterms:W3CDTF">2018-03-27T22:15:09Z</dcterms:modified>
</cp:coreProperties>
</file>