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Sheet1!$B$2:$B$27</c:f>
            </c:numRef>
          </c:val>
          <c:smooth val="0"/>
          <c:extLst>
            <c:ext xmlns:c16="http://schemas.microsoft.com/office/drawing/2014/chart" uri="{C3380CC4-5D6E-409C-BE32-E72D297353CC}">
              <c16:uniqueId val="{00000000-C95E-4978-ADE7-D99D03657C2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Sheet1!$C$2:$C$27</c:f>
            </c:numRef>
          </c:val>
          <c:smooth val="0"/>
          <c:extLst>
            <c:ext xmlns:c16="http://schemas.microsoft.com/office/drawing/2014/chart" uri="{C3380CC4-5D6E-409C-BE32-E72D297353CC}">
              <c16:uniqueId val="{00000001-C95E-4978-ADE7-D99D03657C2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Sheet1!$D$2:$D$27</c:f>
            </c:numRef>
          </c:val>
          <c:smooth val="0"/>
          <c:extLst>
            <c:ext xmlns:c16="http://schemas.microsoft.com/office/drawing/2014/chart" uri="{C3380CC4-5D6E-409C-BE32-E72D297353CC}">
              <c16:uniqueId val="{00000002-C95E-4978-ADE7-D99D03657C2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Sheet1!$E$2:$E$27</c:f>
            </c:numRef>
          </c:val>
          <c:smooth val="0"/>
          <c:extLst>
            <c:ext xmlns:c16="http://schemas.microsoft.com/office/drawing/2014/chart" uri="{C3380CC4-5D6E-409C-BE32-E72D297353CC}">
              <c16:uniqueId val="{00000003-C95E-4978-ADE7-D99D03657C2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Sheet1!$F$2:$F$27</c:f>
            </c:numRef>
          </c:val>
          <c:smooth val="0"/>
          <c:extLst>
            <c:ext xmlns:c16="http://schemas.microsoft.com/office/drawing/2014/chart" uri="{C3380CC4-5D6E-409C-BE32-E72D297353CC}">
              <c16:uniqueId val="{00000004-C95E-4978-ADE7-D99D03657C2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Sheet1!$G$2:$G$27</c:f>
            </c:numRef>
          </c:val>
          <c:smooth val="0"/>
          <c:extLst>
            <c:ext xmlns:c16="http://schemas.microsoft.com/office/drawing/2014/chart" uri="{C3380CC4-5D6E-409C-BE32-E72D297353CC}">
              <c16:uniqueId val="{00000005-C95E-4978-ADE7-D99D03657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789904"/>
        <c:axId val="319069960"/>
      </c:lineChart>
      <c:catAx>
        <c:axId val="24778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69960"/>
        <c:crosses val="autoZero"/>
        <c:auto val="1"/>
        <c:lblAlgn val="ctr"/>
        <c:lblOffset val="100"/>
        <c:noMultiLvlLbl val="0"/>
      </c:catAx>
      <c:valAx>
        <c:axId val="31906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78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01A42-9634-404C-B685-01B2907E1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FA3798-3CC0-4CEA-B04F-6AB87DABE5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218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F9B3D-CC47-4D79-B745-651804A30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6D120-F1D8-4415-9002-49887AD8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560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2018-03-27T22:10:43Z</dcterms:created>
  <dcterms:modified xsi:type="dcterms:W3CDTF">2018-03-27T22:10:47Z</dcterms:modified>
</cp:coreProperties>
</file>