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Bodega Aurrera</c:v>
                </c:pt>
                <c:pt idx="1">
                  <c:v>Walmart México</c:v>
                </c:pt>
                <c:pt idx="2">
                  <c:v>Soriana Híper y Súper</c:v>
                </c:pt>
                <c:pt idx="3">
                  <c:v>HEB México</c:v>
                </c:pt>
                <c:pt idx="4">
                  <c:v>Supermercados S-Mart</c:v>
                </c:pt>
                <c:pt idx="5">
                  <c:v>Alsuper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8010842</c:v>
                </c:pt>
                <c:pt idx="1">
                  <c:v>6781230</c:v>
                </c:pt>
                <c:pt idx="2">
                  <c:v>712461</c:v>
                </c:pt>
                <c:pt idx="3">
                  <c:v>696663</c:v>
                </c:pt>
                <c:pt idx="4">
                  <c:v>359624</c:v>
                </c:pt>
                <c:pt idx="5">
                  <c:v>157402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D2-49D3-9186-8124B16A5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B12DC-3A03-41E1-88C6-C6900ED21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EEEB8-5652-498C-815F-746174E40D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0617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D558F-A1FD-46B7-A48C-25E988916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220C9-B862-423D-87C2-76C29675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73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</dc:title>
  <dc:creator>Administrator</dc:creator>
  <cp:lastModifiedBy>Administrator</cp:lastModifiedBy>
  <cp:revision>1</cp:revision>
  <dcterms:created xsi:type="dcterms:W3CDTF">2018-03-27T22:08:48Z</dcterms:created>
  <dcterms:modified xsi:type="dcterms:W3CDTF">2018-03-27T22:08:55Z</dcterms:modified>
</cp:coreProperties>
</file>