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92834-F995-4A0B-B95F-587B9EED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05CA2-5B43-461A-B595-79CCFF33C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122847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85465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3201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975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743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1358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56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2108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74129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5539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8778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00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8003663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6778809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3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6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6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3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09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28C97-C60C-4578-ABC2-30A509E3E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443874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2018-03-23T16:59:41Z</dcterms:created>
  <dcterms:modified xsi:type="dcterms:W3CDTF">2018-03-23T17:00:00Z</dcterms:modified>
</cp:coreProperties>
</file>