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6.7239665988254003E-3</c:v>
                </c:pt>
                <c:pt idx="1">
                  <c:v>8.6949246849166995E-2</c:v>
                </c:pt>
                <c:pt idx="2">
                  <c:v>5.5369781423991002E-2</c:v>
                </c:pt>
                <c:pt idx="3">
                  <c:v>2.5592496852162999E-2</c:v>
                </c:pt>
                <c:pt idx="4">
                  <c:v>3.0032238054159999E-2</c:v>
                </c:pt>
                <c:pt idx="5">
                  <c:v>1.9646705485676999E-2</c:v>
                </c:pt>
                <c:pt idx="6">
                  <c:v>2.7342158274431001E-2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D-45E9-B627-089A6F3784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0.20587129389417</c:v>
                </c:pt>
                <c:pt idx="1">
                  <c:v>3.4727473512097998E-2</c:v>
                </c:pt>
                <c:pt idx="2">
                  <c:v>2.1466336245059E-2</c:v>
                </c:pt>
                <c:pt idx="3">
                  <c:v>0.13020881921102001</c:v>
                </c:pt>
                <c:pt idx="4">
                  <c:v>3.5654871120268002E-2</c:v>
                </c:pt>
                <c:pt idx="5">
                  <c:v>1.2048242430929E-2</c:v>
                </c:pt>
                <c:pt idx="6">
                  <c:v>1.50829501109E-2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5D-45E9-B627-089A6F3784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1.2567390529138E-2</c:v>
                </c:pt>
                <c:pt idx="1">
                  <c:v>3.1334373326951E-2</c:v>
                </c:pt>
                <c:pt idx="2">
                  <c:v>6.2634418900476996E-2</c:v>
                </c:pt>
                <c:pt idx="3">
                  <c:v>2.6834863046681E-2</c:v>
                </c:pt>
                <c:pt idx="4">
                  <c:v>1.5138539260720001E-2</c:v>
                </c:pt>
                <c:pt idx="5">
                  <c:v>7.9585463542072004E-3</c:v>
                </c:pt>
                <c:pt idx="6">
                  <c:v>7.2953341580232998E-3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5D-45E9-B627-089A6F3784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0.23753312733626999</c:v>
                </c:pt>
                <c:pt idx="1">
                  <c:v>0.19464118321008</c:v>
                </c:pt>
                <c:pt idx="2">
                  <c:v>0.25153629830225999</c:v>
                </c:pt>
                <c:pt idx="3">
                  <c:v>0.13388362323368999</c:v>
                </c:pt>
                <c:pt idx="4">
                  <c:v>0.13835698204513999</c:v>
                </c:pt>
                <c:pt idx="5">
                  <c:v>0.20922299760442001</c:v>
                </c:pt>
                <c:pt idx="6">
                  <c:v>0.21749036558692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5D-45E9-B627-089A6F3784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8.9168681434777006E-2</c:v>
                </c:pt>
                <c:pt idx="1">
                  <c:v>0.30065388808173998</c:v>
                </c:pt>
                <c:pt idx="2">
                  <c:v>0.17187701593676999</c:v>
                </c:pt>
                <c:pt idx="3">
                  <c:v>0.32220467915239998</c:v>
                </c:pt>
                <c:pt idx="4">
                  <c:v>5.3599376216573999E-2</c:v>
                </c:pt>
                <c:pt idx="5">
                  <c:v>0.23388762050431999</c:v>
                </c:pt>
                <c:pt idx="6">
                  <c:v>5.7727504759203997E-2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5D-45E9-B627-089A6F3784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0.31364043142268999</c:v>
                </c:pt>
                <c:pt idx="1">
                  <c:v>0.14680065778554999</c:v>
                </c:pt>
                <c:pt idx="2">
                  <c:v>8.9200763421213997E-2</c:v>
                </c:pt>
                <c:pt idx="3">
                  <c:v>0.26168111891051998</c:v>
                </c:pt>
                <c:pt idx="4">
                  <c:v>5.5099716273760001E-2</c:v>
                </c:pt>
                <c:pt idx="5">
                  <c:v>0.25459099913272998</c:v>
                </c:pt>
                <c:pt idx="6">
                  <c:v>2.4102578304618E-2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5D-45E9-B627-089A6F378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054376"/>
        <c:axId val="163134616"/>
      </c:barChart>
      <c:catAx>
        <c:axId val="16405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34616"/>
        <c:crosses val="autoZero"/>
        <c:auto val="1"/>
        <c:lblAlgn val="ctr"/>
        <c:lblOffset val="100"/>
        <c:noMultiLvlLbl val="0"/>
      </c:catAx>
      <c:valAx>
        <c:axId val="16313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5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4DCD-6CFE-4756-B8C0-31D859186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A58A26-C920-433A-BFBB-23A1DE604F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258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6A3AE-EE50-453D-BD62-2A3FBC205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CE989-4E34-4EB5-A21E-DD786BE9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526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2018-03-02T00:26:49Z</dcterms:created>
  <dcterms:modified xsi:type="dcterms:W3CDTF">2018-03-02T00:26:52Z</dcterms:modified>
</cp:coreProperties>
</file>