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69D-476D-A0B3-D31A467F2C2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469D-476D-A0B3-D31A467F2C2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469D-476D-A0B3-D31A467F2C2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469D-476D-A0B3-D31A467F2C2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469D-476D-A0B3-D31A467F2C2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469D-476D-A0B3-D31A467F2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66488"/>
        <c:axId val="276867472"/>
      </c:barChart>
      <c:catAx>
        <c:axId val="27686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67472"/>
        <c:crosses val="autoZero"/>
        <c:auto val="1"/>
        <c:lblAlgn val="ctr"/>
        <c:lblOffset val="100"/>
        <c:noMultiLvlLbl val="0"/>
      </c:catAx>
      <c:valAx>
        <c:axId val="2768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6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8720-0909-4F12-AEAB-DC8D06BC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59900-4D6D-4D29-8B93-D85537B08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414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0606D-B961-4141-A436-FF3350C32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A6620-67AC-47DC-A808-0AF5DA6D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96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2018-03-02T00:26:32Z</dcterms:created>
  <dcterms:modified xsi:type="dcterms:W3CDTF">2018-03-02T00:26:36Z</dcterms:modified>
</cp:coreProperties>
</file>