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Supermercados S-Mart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44794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16-42A5-B167-039F37E9D9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Supermercados S-Mart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3630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16-42A5-B167-039F37E9D99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Supermercados S-Mart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16-42A5-B167-039F37E9D99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Supermercados S-Mart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2247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116-42A5-B167-039F37E9D99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Supermercados S-Mart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116-42A5-B167-039F37E9D99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Supermercados S-Mart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116-42A5-B167-039F37E9D9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8069376"/>
        <c:axId val="278066752"/>
      </c:barChart>
      <c:catAx>
        <c:axId val="278069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066752"/>
        <c:crosses val="autoZero"/>
        <c:auto val="1"/>
        <c:lblAlgn val="ctr"/>
        <c:lblOffset val="100"/>
        <c:noMultiLvlLbl val="0"/>
      </c:catAx>
      <c:valAx>
        <c:axId val="278066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06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EA24E-2C0A-46C7-853D-3B4DBFE35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27D2D4-6D45-40AE-B3F1-9708FB99FA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36768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BC7AA2-4E71-43D7-A26E-CB53E21DEF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03382-7A74-4586-8E02-B8F2B120C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7845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Reactions Distribution</dc:title>
  <dc:creator>Administrator</dc:creator>
  <cp:lastModifiedBy>Administrator</cp:lastModifiedBy>
  <cp:revision>1</cp:revision>
  <dcterms:created xsi:type="dcterms:W3CDTF">2018-03-02T00:24:15Z</dcterms:created>
  <dcterms:modified xsi:type="dcterms:W3CDTF">2018-03-02T00:24:18Z</dcterms:modified>
</cp:coreProperties>
</file>