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76995</c:v>
                </c:pt>
                <c:pt idx="1">
                  <c:v>31440</c:v>
                </c:pt>
                <c:pt idx="2">
                  <c:v>5997</c:v>
                </c:pt>
                <c:pt idx="3">
                  <c:v>18277</c:v>
                </c:pt>
                <c:pt idx="4">
                  <c:v>36895</c:v>
                </c:pt>
                <c:pt idx="5">
                  <c:v>297122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1-4440-8363-0A7021FE19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2929</c:v>
                </c:pt>
                <c:pt idx="1">
                  <c:v>960</c:v>
                </c:pt>
                <c:pt idx="2">
                  <c:v>527</c:v>
                </c:pt>
                <c:pt idx="3">
                  <c:v>725</c:v>
                </c:pt>
                <c:pt idx="4">
                  <c:v>2964</c:v>
                </c:pt>
                <c:pt idx="5">
                  <c:v>36050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E1-4440-8363-0A7021FE19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512</c:v>
                </c:pt>
                <c:pt idx="1">
                  <c:v>97</c:v>
                </c:pt>
                <c:pt idx="2">
                  <c:v>32</c:v>
                </c:pt>
                <c:pt idx="3">
                  <c:v>60</c:v>
                </c:pt>
                <c:pt idx="4">
                  <c:v>1871</c:v>
                </c:pt>
                <c:pt idx="5">
                  <c:v>8738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E1-4440-8363-0A7021FE19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1033</c:v>
                </c:pt>
                <c:pt idx="1">
                  <c:v>407</c:v>
                </c:pt>
                <c:pt idx="2">
                  <c:v>37</c:v>
                </c:pt>
                <c:pt idx="3">
                  <c:v>300</c:v>
                </c:pt>
                <c:pt idx="4">
                  <c:v>499</c:v>
                </c:pt>
                <c:pt idx="5">
                  <c:v>6329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E1-4440-8363-0A7021FE19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85</c:v>
                </c:pt>
                <c:pt idx="1">
                  <c:v>19</c:v>
                </c:pt>
                <c:pt idx="2">
                  <c:v>6</c:v>
                </c:pt>
                <c:pt idx="3">
                  <c:v>45</c:v>
                </c:pt>
                <c:pt idx="4">
                  <c:v>24</c:v>
                </c:pt>
                <c:pt idx="5">
                  <c:v>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E1-4440-8363-0A7021FE19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407</c:v>
                </c:pt>
                <c:pt idx="1">
                  <c:v>69</c:v>
                </c:pt>
                <c:pt idx="2">
                  <c:v>3</c:v>
                </c:pt>
                <c:pt idx="3">
                  <c:v>5</c:v>
                </c:pt>
                <c:pt idx="4">
                  <c:v>18</c:v>
                </c:pt>
                <c:pt idx="5">
                  <c:v>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E1-4440-8363-0A7021FE19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10833</c:v>
                </c:pt>
                <c:pt idx="1">
                  <c:v>3345</c:v>
                </c:pt>
                <c:pt idx="2">
                  <c:v>678</c:v>
                </c:pt>
                <c:pt idx="3">
                  <c:v>650</c:v>
                </c:pt>
                <c:pt idx="4">
                  <c:v>5855</c:v>
                </c:pt>
                <c:pt idx="5">
                  <c:v>26744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E1-4440-8363-0A7021FE19A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6012</c:v>
                </c:pt>
                <c:pt idx="1">
                  <c:v>2373</c:v>
                </c:pt>
                <c:pt idx="2">
                  <c:v>783</c:v>
                </c:pt>
                <c:pt idx="3">
                  <c:v>1843</c:v>
                </c:pt>
                <c:pt idx="4">
                  <c:v>7574</c:v>
                </c:pt>
                <c:pt idx="5">
                  <c:v>187512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8E1-4440-8363-0A7021FE1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236776"/>
        <c:axId val="172471928"/>
      </c:barChart>
      <c:catAx>
        <c:axId val="27923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71928"/>
        <c:crosses val="autoZero"/>
        <c:auto val="1"/>
        <c:lblAlgn val="ctr"/>
        <c:lblOffset val="100"/>
        <c:noMultiLvlLbl val="0"/>
      </c:catAx>
      <c:valAx>
        <c:axId val="17247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3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E35FD-52DD-43FD-BE2A-B251373C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A589A9-F57B-4683-87FC-B0D2D4B4E3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6566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1EFC5-C117-4448-929E-FD5CDFC46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03BE7-2436-4CBF-B76D-5153D330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592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2018-03-02T00:21:43Z</dcterms:created>
  <dcterms:modified xsi:type="dcterms:W3CDTF">2018-03-02T00:21:47Z</dcterms:modified>
</cp:coreProperties>
</file>