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76995</c:v>
                </c:pt>
                <c:pt idx="1">
                  <c:v>31440</c:v>
                </c:pt>
                <c:pt idx="2">
                  <c:v>5997</c:v>
                </c:pt>
                <c:pt idx="3">
                  <c:v>18277</c:v>
                </c:pt>
                <c:pt idx="4">
                  <c:v>36895</c:v>
                </c:pt>
                <c:pt idx="5">
                  <c:v>297122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AD-4A10-B7EF-8F4DAD4A84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2929</c:v>
                </c:pt>
                <c:pt idx="1">
                  <c:v>960</c:v>
                </c:pt>
                <c:pt idx="2">
                  <c:v>527</c:v>
                </c:pt>
                <c:pt idx="3">
                  <c:v>725</c:v>
                </c:pt>
                <c:pt idx="4">
                  <c:v>2964</c:v>
                </c:pt>
                <c:pt idx="5">
                  <c:v>36050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AD-4A10-B7EF-8F4DAD4A84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512</c:v>
                </c:pt>
                <c:pt idx="1">
                  <c:v>97</c:v>
                </c:pt>
                <c:pt idx="2">
                  <c:v>32</c:v>
                </c:pt>
                <c:pt idx="3">
                  <c:v>60</c:v>
                </c:pt>
                <c:pt idx="4">
                  <c:v>1871</c:v>
                </c:pt>
                <c:pt idx="5">
                  <c:v>8738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AD-4A10-B7EF-8F4DAD4A84F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1033</c:v>
                </c:pt>
                <c:pt idx="1">
                  <c:v>407</c:v>
                </c:pt>
                <c:pt idx="2">
                  <c:v>37</c:v>
                </c:pt>
                <c:pt idx="3">
                  <c:v>300</c:v>
                </c:pt>
                <c:pt idx="4">
                  <c:v>499</c:v>
                </c:pt>
                <c:pt idx="5">
                  <c:v>6329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AD-4A10-B7EF-8F4DAD4A84F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85</c:v>
                </c:pt>
                <c:pt idx="1">
                  <c:v>19</c:v>
                </c:pt>
                <c:pt idx="2">
                  <c:v>6</c:v>
                </c:pt>
                <c:pt idx="3">
                  <c:v>45</c:v>
                </c:pt>
                <c:pt idx="4">
                  <c:v>24</c:v>
                </c:pt>
                <c:pt idx="5">
                  <c:v>611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2AD-4A10-B7EF-8F4DAD4A84F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407</c:v>
                </c:pt>
                <c:pt idx="1">
                  <c:v>69</c:v>
                </c:pt>
                <c:pt idx="2">
                  <c:v>3</c:v>
                </c:pt>
                <c:pt idx="3">
                  <c:v>5</c:v>
                </c:pt>
                <c:pt idx="4">
                  <c:v>18</c:v>
                </c:pt>
                <c:pt idx="5">
                  <c:v>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2AD-4A10-B7EF-8F4DAD4A84F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10833</c:v>
                </c:pt>
                <c:pt idx="1">
                  <c:v>3345</c:v>
                </c:pt>
                <c:pt idx="2">
                  <c:v>678</c:v>
                </c:pt>
                <c:pt idx="3">
                  <c:v>650</c:v>
                </c:pt>
                <c:pt idx="4">
                  <c:v>5855</c:v>
                </c:pt>
                <c:pt idx="5">
                  <c:v>26744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2AD-4A10-B7EF-8F4DAD4A84F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6012</c:v>
                </c:pt>
                <c:pt idx="1">
                  <c:v>2373</c:v>
                </c:pt>
                <c:pt idx="2">
                  <c:v>783</c:v>
                </c:pt>
                <c:pt idx="3">
                  <c:v>1843</c:v>
                </c:pt>
                <c:pt idx="4">
                  <c:v>7574</c:v>
                </c:pt>
                <c:pt idx="5">
                  <c:v>187512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2AD-4A10-B7EF-8F4DAD4A84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434064"/>
        <c:axId val="285487376"/>
      </c:barChart>
      <c:catAx>
        <c:axId val="32843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87376"/>
        <c:crosses val="autoZero"/>
        <c:auto val="1"/>
        <c:lblAlgn val="ctr"/>
        <c:lblOffset val="100"/>
        <c:noMultiLvlLbl val="0"/>
      </c:catAx>
      <c:valAx>
        <c:axId val="28548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3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FED6A-D6E5-4EEF-8973-F9E0464A1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9D63D6-AA59-4959-B19F-80E0A4D203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2325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B999F-E62A-4E05-BD80-1E0F9A2BC6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B43C5-C0B8-4C2C-BDE1-F4D241FFF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2802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2018-03-02T00:16:48Z</dcterms:created>
  <dcterms:modified xsi:type="dcterms:W3CDTF">2018-03-02T00:16:57Z</dcterms:modified>
</cp:coreProperties>
</file>