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A711-409B-B7C0-37F9A4A2DBB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A711-409B-B7C0-37F9A4A2DBB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A711-409B-B7C0-37F9A4A2DBB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A711-409B-B7C0-37F9A4A2DBB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A711-409B-B7C0-37F9A4A2DBB9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A711-409B-B7C0-37F9A4A2DBB9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A711-409B-B7C0-37F9A4A2DBB9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A711-409B-B7C0-37F9A4A2D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8362784"/>
        <c:axId val="332127760"/>
      </c:barChart>
      <c:catAx>
        <c:axId val="27836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127760"/>
        <c:crosses val="autoZero"/>
        <c:auto val="1"/>
        <c:lblAlgn val="ctr"/>
        <c:lblOffset val="100"/>
        <c:noMultiLvlLbl val="0"/>
      </c:catAx>
      <c:valAx>
        <c:axId val="33212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62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F4F3F-A717-46BB-84BF-2FD1671DD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1DA1FF-FE8F-47F0-93F5-F1219ACD15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4949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890DAD-DB60-47ED-A2D8-CB307B2F32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5E12E-1D64-4015-B525-AA826B87E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6719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2018-03-01T23:29:31Z</dcterms:created>
  <dcterms:modified xsi:type="dcterms:W3CDTF">2018-03-01T23:29:34Z</dcterms:modified>
</cp:coreProperties>
</file>