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8A58-47D1-8C6A-2ADC36F3077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8A58-47D1-8C6A-2ADC36F3077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8A58-47D1-8C6A-2ADC36F3077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8A58-47D1-8C6A-2ADC36F3077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8A58-47D1-8C6A-2ADC36F3077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8A58-47D1-8C6A-2ADC36F3077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8A58-47D1-8C6A-2ADC36F3077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8A58-47D1-8C6A-2ADC36F307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171752"/>
        <c:axId val="176633320"/>
      </c:barChart>
      <c:catAx>
        <c:axId val="28217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633320"/>
        <c:crosses val="autoZero"/>
        <c:auto val="1"/>
        <c:lblAlgn val="ctr"/>
        <c:lblOffset val="100"/>
        <c:noMultiLvlLbl val="0"/>
      </c:catAx>
      <c:valAx>
        <c:axId val="17663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7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4DE1B-A056-40A0-B29C-C4A40AB61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504DD9-8AE5-4AA2-85C5-D0924E69CD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332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17348-98FF-4A8E-963C-D3451AD0A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F2756-B7CB-4A7F-89B9-81F8AF33E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28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2018-03-01T23:18:32Z</dcterms:created>
  <dcterms:modified xsi:type="dcterms:W3CDTF">2018-03-01T23:18:36Z</dcterms:modified>
</cp:coreProperties>
</file>