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2.9162659602953001E-2</c:v>
                </c:pt>
                <c:pt idx="1">
                  <c:v>2.2942980401422002E-2</c:v>
                </c:pt>
                <c:pt idx="2">
                  <c:v>2.9505622664442E-2</c:v>
                </c:pt>
                <c:pt idx="3">
                  <c:v>4.9090819107762002E-2</c:v>
                </c:pt>
                <c:pt idx="4">
                  <c:v>2.8311963133085E-2</c:v>
                </c:pt>
                <c:pt idx="5">
                  <c:v>4.4196617817131002E-2</c:v>
                </c:pt>
                <c:pt idx="6">
                  <c:v>2.8111302513479999E-2</c:v>
                </c:pt>
                <c:pt idx="7">
                  <c:v>3.2160107523855001E-2</c:v>
                </c:pt>
                <c:pt idx="8">
                  <c:v>7.8676302761632996E-2</c:v>
                </c:pt>
                <c:pt idx="9">
                  <c:v>4.3241442876373E-2</c:v>
                </c:pt>
                <c:pt idx="10">
                  <c:v>3.4547955605710001E-2</c:v>
                </c:pt>
                <c:pt idx="11">
                  <c:v>4.1451463496233E-2</c:v>
                </c:pt>
                <c:pt idx="12">
                  <c:v>3.7125747731847E-2</c:v>
                </c:pt>
                <c:pt idx="13">
                  <c:v>3.0454869487232999E-2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10-4739-9E85-AB87771315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0.23170376939136</c:v>
                </c:pt>
                <c:pt idx="1">
                  <c:v>0.13170740119856</c:v>
                </c:pt>
                <c:pt idx="2">
                  <c:v>0.11748211492879</c:v>
                </c:pt>
                <c:pt idx="3">
                  <c:v>7.4663452254137994E-2</c:v>
                </c:pt>
                <c:pt idx="4">
                  <c:v>5.3056855521259001E-2</c:v>
                </c:pt>
                <c:pt idx="5">
                  <c:v>0.10695026008417</c:v>
                </c:pt>
                <c:pt idx="6">
                  <c:v>0.15474916504627001</c:v>
                </c:pt>
                <c:pt idx="7">
                  <c:v>2.9542180095029E-2</c:v>
                </c:pt>
                <c:pt idx="8">
                  <c:v>3.1768656087889001E-2</c:v>
                </c:pt>
                <c:pt idx="9">
                  <c:v>5.4955009006096997E-2</c:v>
                </c:pt>
                <c:pt idx="10">
                  <c:v>8.6780428340053006E-2</c:v>
                </c:pt>
                <c:pt idx="11">
                  <c:v>0.11157012446879</c:v>
                </c:pt>
                <c:pt idx="12">
                  <c:v>3.2339111652936001E-2</c:v>
                </c:pt>
                <c:pt idx="13">
                  <c:v>7.5664356900269E-2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10-4739-9E85-AB87771315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2.6884893822143999E-2</c:v>
                </c:pt>
                <c:pt idx="1">
                  <c:v>2.1867559838227999E-2</c:v>
                </c:pt>
                <c:pt idx="2">
                  <c:v>0.13785234689246001</c:v>
                </c:pt>
                <c:pt idx="3">
                  <c:v>5.2771238975757001E-2</c:v>
                </c:pt>
                <c:pt idx="4">
                  <c:v>3.0670118343555E-2</c:v>
                </c:pt>
                <c:pt idx="5">
                  <c:v>5.8454598070125999E-2</c:v>
                </c:pt>
                <c:pt idx="6">
                  <c:v>6.1919964692277001E-2</c:v>
                </c:pt>
                <c:pt idx="7">
                  <c:v>1.4193010645976001E-2</c:v>
                </c:pt>
                <c:pt idx="8">
                  <c:v>6.0985069357141999E-2</c:v>
                </c:pt>
                <c:pt idx="9">
                  <c:v>7.6382412165687003E-2</c:v>
                </c:pt>
                <c:pt idx="10">
                  <c:v>5.6206646938662001E-2</c:v>
                </c:pt>
                <c:pt idx="11">
                  <c:v>5.1371240127089997E-2</c:v>
                </c:pt>
                <c:pt idx="12">
                  <c:v>3.7512471093851002E-2</c:v>
                </c:pt>
                <c:pt idx="13">
                  <c:v>2.5834018593252E-2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10-4739-9E85-AB87771315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2.5840408315320001E-2</c:v>
                </c:pt>
                <c:pt idx="1">
                  <c:v>2.526032919046E-2</c:v>
                </c:pt>
                <c:pt idx="2">
                  <c:v>2.0183639174028E-2</c:v>
                </c:pt>
                <c:pt idx="3">
                  <c:v>3.3574797797492999E-2</c:v>
                </c:pt>
                <c:pt idx="4">
                  <c:v>2.2087713447910998E-2</c:v>
                </c:pt>
                <c:pt idx="5">
                  <c:v>2.8035318549309001E-2</c:v>
                </c:pt>
                <c:pt idx="6">
                  <c:v>3.0832834943079E-2</c:v>
                </c:pt>
                <c:pt idx="7">
                  <c:v>1.8105654641185E-2</c:v>
                </c:pt>
                <c:pt idx="8">
                  <c:v>2.2707825032894001E-2</c:v>
                </c:pt>
                <c:pt idx="9">
                  <c:v>2.6497306030095001E-2</c:v>
                </c:pt>
                <c:pt idx="10">
                  <c:v>3.4328352367677999E-2</c:v>
                </c:pt>
                <c:pt idx="11">
                  <c:v>4.5419166296209998E-2</c:v>
                </c:pt>
                <c:pt idx="12">
                  <c:v>9.4033412426858004E-2</c:v>
                </c:pt>
                <c:pt idx="13">
                  <c:v>0.19545762022829999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10-4739-9E85-AB87771315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0.16607291755171</c:v>
                </c:pt>
                <c:pt idx="1">
                  <c:v>0.16336362600523999</c:v>
                </c:pt>
                <c:pt idx="2">
                  <c:v>0.18047401609045</c:v>
                </c:pt>
                <c:pt idx="3">
                  <c:v>0.11413812188672</c:v>
                </c:pt>
                <c:pt idx="4">
                  <c:v>0.13365871884662001</c:v>
                </c:pt>
                <c:pt idx="5">
                  <c:v>9.3251946760436993E-2</c:v>
                </c:pt>
                <c:pt idx="6">
                  <c:v>7.2228907742317994E-2</c:v>
                </c:pt>
                <c:pt idx="7">
                  <c:v>0.10556922670258</c:v>
                </c:pt>
                <c:pt idx="8">
                  <c:v>0.15210358313587</c:v>
                </c:pt>
                <c:pt idx="9">
                  <c:v>0.16962655820224001</c:v>
                </c:pt>
                <c:pt idx="10">
                  <c:v>0.16051624982084001</c:v>
                </c:pt>
                <c:pt idx="11">
                  <c:v>0.11122029159074</c:v>
                </c:pt>
                <c:pt idx="12">
                  <c:v>0.30902620844322998</c:v>
                </c:pt>
                <c:pt idx="13">
                  <c:v>0.18382404507615999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10-4739-9E85-AB87771315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0.47119891845439998</c:v>
                </c:pt>
                <c:pt idx="1">
                  <c:v>0.46191423830155998</c:v>
                </c:pt>
                <c:pt idx="2">
                  <c:v>0.40714803167675001</c:v>
                </c:pt>
                <c:pt idx="3">
                  <c:v>0.17990570137876</c:v>
                </c:pt>
                <c:pt idx="4">
                  <c:v>0.32593188199280998</c:v>
                </c:pt>
                <c:pt idx="5">
                  <c:v>0.32869427097997</c:v>
                </c:pt>
                <c:pt idx="6">
                  <c:v>0.23410993779542</c:v>
                </c:pt>
                <c:pt idx="7">
                  <c:v>0.26186705951535999</c:v>
                </c:pt>
                <c:pt idx="8">
                  <c:v>0.17641835382672999</c:v>
                </c:pt>
                <c:pt idx="9">
                  <c:v>0.12581819719911999</c:v>
                </c:pt>
                <c:pt idx="10">
                  <c:v>0.16547737343297</c:v>
                </c:pt>
                <c:pt idx="11">
                  <c:v>9.8191479949603006E-2</c:v>
                </c:pt>
                <c:pt idx="12">
                  <c:v>0.20182847998038</c:v>
                </c:pt>
                <c:pt idx="13">
                  <c:v>0.15077772418315999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10-4739-9E85-AB8777131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49784"/>
        <c:axId val="338651752"/>
      </c:lineChart>
      <c:dateAx>
        <c:axId val="33864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51752"/>
        <c:crosses val="autoZero"/>
        <c:auto val="1"/>
        <c:lblOffset val="100"/>
        <c:baseTimeUnit val="months"/>
      </c:dateAx>
      <c:valAx>
        <c:axId val="33865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E1CB0-C746-49E5-94CD-886DA195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3CA06-ED41-4BFC-82ED-10B6BE750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164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9325C-835E-434C-90F6-BA54D6519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A907F-23FD-472D-BAC1-81DB5D42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316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2018-03-01T23:05:50Z</dcterms:created>
  <dcterms:modified xsi:type="dcterms:W3CDTF">2018-03-01T23:05:53Z</dcterms:modified>
</cp:coreProperties>
</file>