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5372</c:v>
                </c:pt>
                <c:pt idx="1">
                  <c:v>3221</c:v>
                </c:pt>
                <c:pt idx="2">
                  <c:v>2222</c:v>
                </c:pt>
                <c:pt idx="3">
                  <c:v>6499</c:v>
                </c:pt>
                <c:pt idx="4">
                  <c:v>4391</c:v>
                </c:pt>
                <c:pt idx="5">
                  <c:v>4120</c:v>
                </c:pt>
                <c:pt idx="6">
                  <c:v>3376</c:v>
                </c:pt>
                <c:pt idx="7">
                  <c:v>5026</c:v>
                </c:pt>
                <c:pt idx="8">
                  <c:v>5557</c:v>
                </c:pt>
                <c:pt idx="9">
                  <c:v>6788</c:v>
                </c:pt>
                <c:pt idx="10">
                  <c:v>7762</c:v>
                </c:pt>
                <c:pt idx="11">
                  <c:v>6797</c:v>
                </c:pt>
                <c:pt idx="12">
                  <c:v>13671</c:v>
                </c:pt>
                <c:pt idx="13">
                  <c:v>8422</c:v>
                </c:pt>
                <c:pt idx="14">
                  <c:v>6413</c:v>
                </c:pt>
                <c:pt idx="15">
                  <c:v>5827</c:v>
                </c:pt>
                <c:pt idx="16">
                  <c:v>5273</c:v>
                </c:pt>
                <c:pt idx="17">
                  <c:v>4714</c:v>
                </c:pt>
                <c:pt idx="18">
                  <c:v>5500</c:v>
                </c:pt>
                <c:pt idx="19">
                  <c:v>4227</c:v>
                </c:pt>
                <c:pt idx="20">
                  <c:v>2917</c:v>
                </c:pt>
                <c:pt idx="21">
                  <c:v>2405</c:v>
                </c:pt>
                <c:pt idx="22">
                  <c:v>3090</c:v>
                </c:pt>
                <c:pt idx="23">
                  <c:v>1777</c:v>
                </c:pt>
                <c:pt idx="24">
                  <c:v>1668</c:v>
                </c:pt>
                <c:pt idx="25">
                  <c:v>1661</c:v>
                </c:pt>
                <c:pt idx="26">
                  <c:v>2379</c:v>
                </c:pt>
                <c:pt idx="27">
                  <c:v>3466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48-4FD7-A92E-F5E1A7F9A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51472"/>
        <c:axId val="173493912"/>
      </c:lineChart>
      <c:dateAx>
        <c:axId val="27735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93912"/>
        <c:crosses val="autoZero"/>
        <c:auto val="1"/>
        <c:lblOffset val="100"/>
        <c:baseTimeUnit val="days"/>
      </c:dateAx>
      <c:valAx>
        <c:axId val="17349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5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9110E-F2D5-4E03-97B2-2AA3625E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52715A-DD05-47EA-8B9A-FE12B54D2A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554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8BDE0-69E5-4C22-9998-503E1342C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2C290-9CB0-48A7-B68E-41E75877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93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2018-03-01T22:51:30Z</dcterms:created>
  <dcterms:modified xsi:type="dcterms:W3CDTF">2018-03-01T22:51:34Z</dcterms:modified>
</cp:coreProperties>
</file>