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Event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2.9776061324603999E-2</c:v>
                </c:pt>
                <c:pt idx="1">
                  <c:v>3.6847873269779999E-3</c:v>
                </c:pt>
                <c:pt idx="2">
                  <c:v>3.2437960832895997E-2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D4-4E28-A631-FDA971EA76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Event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2.5665293283300999E-2</c:v>
                </c:pt>
                <c:pt idx="2">
                  <c:v>0.14875298746373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D4-4E28-A631-FDA971EA76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Event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1.5835221563541E-3</c:v>
                </c:pt>
                <c:pt idx="1">
                  <c:v>2.8052035236977E-2</c:v>
                </c:pt>
                <c:pt idx="2">
                  <c:v>2.4462728189116999E-2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D4-4E28-A631-FDA971EA76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Event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0.20876995805276</c:v>
                </c:pt>
                <c:pt idx="2">
                  <c:v>6.6691665934033001E-2</c:v>
                </c:pt>
                <c:pt idx="3">
                  <c:v>4.3696602100046E-2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D4-4E28-A631-FDA971EA76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Event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1.1256000855455999E-3</c:v>
                </c:pt>
                <c:pt idx="1">
                  <c:v>8.0479954377567997E-2</c:v>
                </c:pt>
                <c:pt idx="2">
                  <c:v>1.1670441642056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D4-4E28-A631-FDA971EA767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Event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4.0490686764802003E-3</c:v>
                </c:pt>
                <c:pt idx="1">
                  <c:v>4.1279379551242001E-3</c:v>
                </c:pt>
                <c:pt idx="2">
                  <c:v>0.15596065564551001</c:v>
                </c:pt>
                <c:pt idx="3">
                  <c:v>0.27476750031806002</c:v>
                </c:pt>
                <c:pt idx="4">
                  <c:v>3.9800190488483E-3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0D4-4E28-A631-FDA971EA7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824152"/>
        <c:axId val="280825136"/>
      </c:barChart>
      <c:catAx>
        <c:axId val="28082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25136"/>
        <c:crosses val="autoZero"/>
        <c:auto val="1"/>
        <c:lblAlgn val="ctr"/>
        <c:lblOffset val="100"/>
        <c:noMultiLvlLbl val="0"/>
      </c:catAx>
      <c:valAx>
        <c:axId val="28082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2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014FE-50D5-4B80-8C35-AE33461CE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8E7FC0-DA40-4268-8DEF-945EE6B71C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0238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3A4BD7-E019-426A-855A-828DD29D38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158FD-8C82-4FA0-9A2B-344A54F6F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61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2018-03-01T20:42:30Z</dcterms:created>
  <dcterms:modified xsi:type="dcterms:W3CDTF">2018-03-01T20:42:34Z</dcterms:modified>
</cp:coreProperties>
</file>