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D9-48D4-BB11-5F0C8ACDD5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D9-48D4-BB11-5F0C8ACDD5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ED9-48D4-BB11-5F0C8ACDD57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3</c:v>
                </c:pt>
                <c:pt idx="1">
                  <c:v>41</c:v>
                </c:pt>
                <c:pt idx="2">
                  <c:v>29</c:v>
                </c:pt>
                <c:pt idx="3">
                  <c:v>60</c:v>
                </c:pt>
                <c:pt idx="4">
                  <c:v>72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ED9-48D4-BB11-5F0C8ACDD57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42</c:v>
                </c:pt>
                <c:pt idx="1">
                  <c:v>30</c:v>
                </c:pt>
                <c:pt idx="2">
                  <c:v>14</c:v>
                </c:pt>
                <c:pt idx="3">
                  <c:v>9</c:v>
                </c:pt>
                <c:pt idx="4">
                  <c:v>8</c:v>
                </c:pt>
                <c:pt idx="5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ED9-48D4-BB11-5F0C8ACDD5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7407792"/>
        <c:axId val="277407136"/>
      </c:barChart>
      <c:catAx>
        <c:axId val="277407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407136"/>
        <c:crosses val="autoZero"/>
        <c:auto val="1"/>
        <c:lblAlgn val="ctr"/>
        <c:lblOffset val="100"/>
        <c:noMultiLvlLbl val="0"/>
      </c:catAx>
      <c:valAx>
        <c:axId val="277407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407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D8344-9CFE-4C94-8CBE-4607B6C5C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005549-A66E-454A-A8B1-574A7779CD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89960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F1EA7A-BC28-435A-A11A-4E3D95ABB5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68B377-6C58-46E7-B9C7-ADAAA82B3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3632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</dc:title>
  <dc:creator>Administrator</dc:creator>
  <cp:lastModifiedBy>Administrator</cp:lastModifiedBy>
  <cp:revision>1</cp:revision>
  <dcterms:created xsi:type="dcterms:W3CDTF">2018-03-01T01:42:22Z</dcterms:created>
  <dcterms:modified xsi:type="dcterms:W3CDTF">2018-03-01T01:42:26Z</dcterms:modified>
</cp:coreProperties>
</file>