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1.0075491705488E-2</c:v>
                </c:pt>
                <c:pt idx="1">
                  <c:v>2.0334614078074E-2</c:v>
                </c:pt>
                <c:pt idx="2">
                  <c:v>2.7147208191039E-2</c:v>
                </c:pt>
                <c:pt idx="3">
                  <c:v>3.0725749615668999E-2</c:v>
                </c:pt>
                <c:pt idx="4">
                  <c:v>6.3792502032320999E-3</c:v>
                </c:pt>
                <c:pt idx="5">
                  <c:v>0.16874504061437001</c:v>
                </c:pt>
                <c:pt idx="6">
                  <c:v>7.8248941832287006E-2</c:v>
                </c:pt>
                <c:pt idx="7">
                  <c:v>3.7185527943420997E-2</c:v>
                </c:pt>
                <c:pt idx="8">
                  <c:v>6.7762153582370005E-2</c:v>
                </c:pt>
                <c:pt idx="9">
                  <c:v>1.7453427918378998E-2</c:v>
                </c:pt>
                <c:pt idx="10">
                  <c:v>1.6651017177337E-2</c:v>
                </c:pt>
                <c:pt idx="11">
                  <c:v>4.4542862960700001E-3</c:v>
                </c:pt>
                <c:pt idx="12">
                  <c:v>3.2253291907087E-3</c:v>
                </c:pt>
                <c:pt idx="13">
                  <c:v>4.1204219383068001E-2</c:v>
                </c:pt>
                <c:pt idx="14">
                  <c:v>6.0155567296434002E-2</c:v>
                </c:pt>
                <c:pt idx="15">
                  <c:v>1.1955344102905E-2</c:v>
                </c:pt>
                <c:pt idx="16">
                  <c:v>1.420459166938E-2</c:v>
                </c:pt>
                <c:pt idx="17">
                  <c:v>3.4602224508992002E-2</c:v>
                </c:pt>
                <c:pt idx="18">
                  <c:v>8.4426254110605004E-3</c:v>
                </c:pt>
                <c:pt idx="19">
                  <c:v>3.0008735054947999E-3</c:v>
                </c:pt>
                <c:pt idx="20">
                  <c:v>0</c:v>
                </c:pt>
                <c:pt idx="21">
                  <c:v>1.0529126667684E-2</c:v>
                </c:pt>
                <c:pt idx="22">
                  <c:v>3.8684668089833001E-2</c:v>
                </c:pt>
                <c:pt idx="23">
                  <c:v>2.7777067755213E-3</c:v>
                </c:pt>
                <c:pt idx="24">
                  <c:v>2.0742109540499001E-2</c:v>
                </c:pt>
                <c:pt idx="25">
                  <c:v>6.2486151118990004E-3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A9-48AC-93D7-F1B85CD4EB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0.12662704233489</c:v>
                </c:pt>
                <c:pt idx="1">
                  <c:v>8.2374891634079003E-2</c:v>
                </c:pt>
                <c:pt idx="2">
                  <c:v>9.4966898280380001E-3</c:v>
                </c:pt>
                <c:pt idx="3">
                  <c:v>6.9007754746439999E-3</c:v>
                </c:pt>
                <c:pt idx="4">
                  <c:v>0.17940221286669</c:v>
                </c:pt>
                <c:pt idx="5">
                  <c:v>2.2387545636151002E-2</c:v>
                </c:pt>
                <c:pt idx="6">
                  <c:v>1.3405248549079001E-2</c:v>
                </c:pt>
                <c:pt idx="7">
                  <c:v>0.10837508311742</c:v>
                </c:pt>
                <c:pt idx="8">
                  <c:v>1.5280093666974E-2</c:v>
                </c:pt>
                <c:pt idx="9">
                  <c:v>1.2098650535132999E-2</c:v>
                </c:pt>
                <c:pt idx="10">
                  <c:v>1.4955619735121E-2</c:v>
                </c:pt>
                <c:pt idx="11">
                  <c:v>0.11527649621253</c:v>
                </c:pt>
                <c:pt idx="12">
                  <c:v>3.0159919039914E-2</c:v>
                </c:pt>
                <c:pt idx="13">
                  <c:v>3.278997563602E-2</c:v>
                </c:pt>
                <c:pt idx="14">
                  <c:v>0.13677214873613999</c:v>
                </c:pt>
                <c:pt idx="15">
                  <c:v>1.4842470015355999E-2</c:v>
                </c:pt>
                <c:pt idx="16">
                  <c:v>1.7258815189469E-2</c:v>
                </c:pt>
                <c:pt idx="17">
                  <c:v>2.1812054225051999E-2</c:v>
                </c:pt>
                <c:pt idx="18">
                  <c:v>0.37385747957214999</c:v>
                </c:pt>
                <c:pt idx="19">
                  <c:v>3.6590244784466E-2</c:v>
                </c:pt>
                <c:pt idx="20">
                  <c:v>1.6781339150864001E-2</c:v>
                </c:pt>
                <c:pt idx="21">
                  <c:v>0.15753194582037999</c:v>
                </c:pt>
                <c:pt idx="22">
                  <c:v>1.7898591693349002E-2</c:v>
                </c:pt>
                <c:pt idx="23">
                  <c:v>1.0574680665934999E-2</c:v>
                </c:pt>
                <c:pt idx="24">
                  <c:v>1.7589800185543999E-2</c:v>
                </c:pt>
                <c:pt idx="25">
                  <c:v>0.22886139212751</c:v>
                </c:pt>
                <c:pt idx="26">
                  <c:v>4.8436163402654997E-2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A9-48AC-93D7-F1B85CD4EB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1.9725148480512999E-2</c:v>
                </c:pt>
                <c:pt idx="1">
                  <c:v>4.0460556737260999E-3</c:v>
                </c:pt>
                <c:pt idx="2">
                  <c:v>7.2251933823008997E-3</c:v>
                </c:pt>
                <c:pt idx="3">
                  <c:v>3.6126645568705998E-3</c:v>
                </c:pt>
                <c:pt idx="4">
                  <c:v>2.2832138981253001E-2</c:v>
                </c:pt>
                <c:pt idx="5">
                  <c:v>2.5973068925806E-2</c:v>
                </c:pt>
                <c:pt idx="6">
                  <c:v>0.13443635644262</c:v>
                </c:pt>
                <c:pt idx="7">
                  <c:v>5.8578673611461997E-2</c:v>
                </c:pt>
                <c:pt idx="8">
                  <c:v>8.3652800493839996E-3</c:v>
                </c:pt>
                <c:pt idx="9">
                  <c:v>9.0121916929221998E-3</c:v>
                </c:pt>
                <c:pt idx="10">
                  <c:v>3.6761578816103999E-3</c:v>
                </c:pt>
                <c:pt idx="11">
                  <c:v>4.2515536185765996E-3</c:v>
                </c:pt>
                <c:pt idx="12">
                  <c:v>5.9502370009652999E-2</c:v>
                </c:pt>
                <c:pt idx="13">
                  <c:v>1.4691415460266E-2</c:v>
                </c:pt>
                <c:pt idx="14">
                  <c:v>8.6765428045179008E-3</c:v>
                </c:pt>
                <c:pt idx="15">
                  <c:v>4.6080560339613998E-3</c:v>
                </c:pt>
                <c:pt idx="16">
                  <c:v>9.9359920512063996E-3</c:v>
                </c:pt>
                <c:pt idx="17">
                  <c:v>5.0398508204157E-3</c:v>
                </c:pt>
                <c:pt idx="18">
                  <c:v>1.6990787537400999E-2</c:v>
                </c:pt>
                <c:pt idx="19">
                  <c:v>1.9725314201218001E-2</c:v>
                </c:pt>
                <c:pt idx="20">
                  <c:v>1.5836179046719999E-3</c:v>
                </c:pt>
                <c:pt idx="21">
                  <c:v>7.4133679578402001E-2</c:v>
                </c:pt>
                <c:pt idx="22">
                  <c:v>2.7635243571566999E-2</c:v>
                </c:pt>
                <c:pt idx="23">
                  <c:v>4.6054828273059002E-3</c:v>
                </c:pt>
                <c:pt idx="24">
                  <c:v>1.8851796101275999E-2</c:v>
                </c:pt>
                <c:pt idx="25">
                  <c:v>3.4534361689880998E-3</c:v>
                </c:pt>
                <c:pt idx="26">
                  <c:v>1.6690551421287E-2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A9-48AC-93D7-F1B85CD4EB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6.3780099300708007E-2</c:v>
                </c:pt>
                <c:pt idx="1">
                  <c:v>0.18666509841847001</c:v>
                </c:pt>
                <c:pt idx="2">
                  <c:v>0.37637181487598997</c:v>
                </c:pt>
                <c:pt idx="3">
                  <c:v>0.33413604296781002</c:v>
                </c:pt>
                <c:pt idx="4">
                  <c:v>0.51262472998284003</c:v>
                </c:pt>
                <c:pt idx="5">
                  <c:v>0.31029554753623001</c:v>
                </c:pt>
                <c:pt idx="6">
                  <c:v>7.2425942842229002E-2</c:v>
                </c:pt>
                <c:pt idx="7">
                  <c:v>0.15037250629542001</c:v>
                </c:pt>
                <c:pt idx="8">
                  <c:v>0.15828702133396</c:v>
                </c:pt>
                <c:pt idx="9">
                  <c:v>9.3486999871726997E-2</c:v>
                </c:pt>
                <c:pt idx="10">
                  <c:v>0.21915092062954</c:v>
                </c:pt>
                <c:pt idx="11">
                  <c:v>0.15284037420888999</c:v>
                </c:pt>
                <c:pt idx="12">
                  <c:v>0.15770730880108999</c:v>
                </c:pt>
                <c:pt idx="13">
                  <c:v>0.18751508273492001</c:v>
                </c:pt>
                <c:pt idx="14">
                  <c:v>0.13175144633085001</c:v>
                </c:pt>
                <c:pt idx="15">
                  <c:v>0.13526910333671999</c:v>
                </c:pt>
                <c:pt idx="16">
                  <c:v>0.29174761712281</c:v>
                </c:pt>
                <c:pt idx="17">
                  <c:v>0.15161882419385</c:v>
                </c:pt>
                <c:pt idx="18">
                  <c:v>0.12933871104364</c:v>
                </c:pt>
                <c:pt idx="19">
                  <c:v>0.17070961772773999</c:v>
                </c:pt>
                <c:pt idx="20">
                  <c:v>0.29643431862454001</c:v>
                </c:pt>
                <c:pt idx="21">
                  <c:v>0.1917729720578</c:v>
                </c:pt>
                <c:pt idx="22">
                  <c:v>4.5876932687802997E-2</c:v>
                </c:pt>
                <c:pt idx="23">
                  <c:v>0.15955498034828999</c:v>
                </c:pt>
                <c:pt idx="24">
                  <c:v>0.14168908994007001</c:v>
                </c:pt>
                <c:pt idx="25">
                  <c:v>0.19418232356359999</c:v>
                </c:pt>
                <c:pt idx="26">
                  <c:v>0.13627603034412999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A9-48AC-93D7-F1B85CD4EB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0.23040738506410999</c:v>
                </c:pt>
                <c:pt idx="1">
                  <c:v>3.7672001811261999E-2</c:v>
                </c:pt>
                <c:pt idx="2">
                  <c:v>8.0314268322925E-2</c:v>
                </c:pt>
                <c:pt idx="3">
                  <c:v>8.6505677815661E-2</c:v>
                </c:pt>
                <c:pt idx="4">
                  <c:v>8.3006799233407993E-2</c:v>
                </c:pt>
                <c:pt idx="5">
                  <c:v>6.3738991177923005E-2</c:v>
                </c:pt>
                <c:pt idx="6">
                  <c:v>0.23884341501736001</c:v>
                </c:pt>
                <c:pt idx="7">
                  <c:v>0.50983207353293003</c:v>
                </c:pt>
                <c:pt idx="8">
                  <c:v>3.8370465436560003E-2</c:v>
                </c:pt>
                <c:pt idx="9">
                  <c:v>0.57562943644021003</c:v>
                </c:pt>
                <c:pt idx="10">
                  <c:v>7.0205038078499996E-2</c:v>
                </c:pt>
                <c:pt idx="11">
                  <c:v>0.11366574122989</c:v>
                </c:pt>
                <c:pt idx="12">
                  <c:v>0.75672883368753996</c:v>
                </c:pt>
                <c:pt idx="13">
                  <c:v>7.2908779899610004E-2</c:v>
                </c:pt>
                <c:pt idx="14">
                  <c:v>0.34080212465541998</c:v>
                </c:pt>
                <c:pt idx="15">
                  <c:v>9.9811855352602993E-2</c:v>
                </c:pt>
                <c:pt idx="16">
                  <c:v>6.6692784120588003E-2</c:v>
                </c:pt>
                <c:pt idx="17">
                  <c:v>3.9810624495375001E-2</c:v>
                </c:pt>
                <c:pt idx="18">
                  <c:v>8.2191551044028005E-2</c:v>
                </c:pt>
                <c:pt idx="19">
                  <c:v>0.11466020620208001</c:v>
                </c:pt>
                <c:pt idx="20">
                  <c:v>0.18862706206086999</c:v>
                </c:pt>
                <c:pt idx="21">
                  <c:v>5.1535593078309003E-2</c:v>
                </c:pt>
                <c:pt idx="22">
                  <c:v>5.4182528089731001E-2</c:v>
                </c:pt>
                <c:pt idx="23">
                  <c:v>5.0827624534661997E-2</c:v>
                </c:pt>
                <c:pt idx="24">
                  <c:v>4.3842502094386997E-2</c:v>
                </c:pt>
                <c:pt idx="25">
                  <c:v>5.9614890598997002E-2</c:v>
                </c:pt>
                <c:pt idx="26">
                  <c:v>3.3640987844575997E-2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A9-48AC-93D7-F1B85CD4EB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</c:numCache>
            </c:numRef>
          </c:cat>
          <c:val>
            <c:numRef>
              <c:f>Sheet1!$G$2:$G$28</c:f>
              <c:numCache>
                <c:formatCode>General</c:formatCode>
                <c:ptCount val="27"/>
                <c:pt idx="0">
                  <c:v>0.26921530371406999</c:v>
                </c:pt>
                <c:pt idx="1">
                  <c:v>1.7591633008680999E-2</c:v>
                </c:pt>
                <c:pt idx="2">
                  <c:v>0.13208607833013999</c:v>
                </c:pt>
                <c:pt idx="3">
                  <c:v>5.2076478748451999E-3</c:v>
                </c:pt>
                <c:pt idx="4">
                  <c:v>0</c:v>
                </c:pt>
                <c:pt idx="5">
                  <c:v>0.13026672511694001</c:v>
                </c:pt>
                <c:pt idx="6">
                  <c:v>0.23720312162304</c:v>
                </c:pt>
                <c:pt idx="7">
                  <c:v>0.25137723538026002</c:v>
                </c:pt>
                <c:pt idx="8">
                  <c:v>3.1927057810249002E-2</c:v>
                </c:pt>
                <c:pt idx="9">
                  <c:v>0.61760235287633003</c:v>
                </c:pt>
                <c:pt idx="10">
                  <c:v>6.7640038977170996E-2</c:v>
                </c:pt>
                <c:pt idx="11">
                  <c:v>9.0717201893963997E-2</c:v>
                </c:pt>
                <c:pt idx="12">
                  <c:v>3.6985868127516002E-3</c:v>
                </c:pt>
                <c:pt idx="13">
                  <c:v>2.7759096323813001E-2</c:v>
                </c:pt>
                <c:pt idx="14">
                  <c:v>0.35460569257980001</c:v>
                </c:pt>
                <c:pt idx="15">
                  <c:v>0.11983739532774</c:v>
                </c:pt>
                <c:pt idx="16">
                  <c:v>0.26895088663911998</c:v>
                </c:pt>
                <c:pt idx="17">
                  <c:v>5.3161467211250996E-3</c:v>
                </c:pt>
                <c:pt idx="18">
                  <c:v>1.0858983978639001</c:v>
                </c:pt>
                <c:pt idx="19">
                  <c:v>0.14794153580610001</c:v>
                </c:pt>
                <c:pt idx="20">
                  <c:v>4.6227815294670002E-2</c:v>
                </c:pt>
                <c:pt idx="21">
                  <c:v>0.1062750685757</c:v>
                </c:pt>
                <c:pt idx="22">
                  <c:v>4.1713408862195003E-2</c:v>
                </c:pt>
                <c:pt idx="23">
                  <c:v>0.11815840502965</c:v>
                </c:pt>
                <c:pt idx="24">
                  <c:v>1.215173186633E-2</c:v>
                </c:pt>
                <c:pt idx="25">
                  <c:v>2.4303397673920001E-2</c:v>
                </c:pt>
                <c:pt idx="26">
                  <c:v>8.8227039503676996E-2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FA9-48AC-93D7-F1B85CD4E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777096"/>
        <c:axId val="289333104"/>
      </c:lineChart>
      <c:dateAx>
        <c:axId val="174777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33104"/>
        <c:crosses val="autoZero"/>
        <c:auto val="1"/>
        <c:lblOffset val="100"/>
        <c:baseTimeUnit val="days"/>
      </c:dateAx>
      <c:valAx>
        <c:axId val="28933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7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B4B7B-9494-40A9-BF79-13710C03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BAF75-C11F-4073-8EE2-5BB0E2BCF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494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47EDE-23A5-44E7-A260-51A86267A0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5227C-4F75-4AA1-B82B-23CCB7B9B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508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2018-03-01T01:36:12Z</dcterms:created>
  <dcterms:modified xsi:type="dcterms:W3CDTF">2018-03-01T01:36:16Z</dcterms:modified>
</cp:coreProperties>
</file>