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Sheet1!$A$1:$F$1</c:f>
              <c:strCache>
                <c:ptCount val="6"/>
                <c:pt idx="0">
                  <c:v>Bodega Aurrera</c:v>
                </c:pt>
                <c:pt idx="1">
                  <c:v>Walmart México</c:v>
                </c:pt>
                <c:pt idx="2">
                  <c:v>Soriana Híper y Súper</c:v>
                </c:pt>
                <c:pt idx="3">
                  <c:v>HEB México</c:v>
                </c:pt>
                <c:pt idx="4">
                  <c:v>Supermercados S-Mart</c:v>
                </c:pt>
                <c:pt idx="5">
                  <c:v>Alsuper</c:v>
                </c:pt>
              </c:strCache>
            </c:strRef>
          </c:cat>
          <c:val>
            <c:numRef>
              <c:f>Sheet1!$A$2:$F$2</c:f>
              <c:numCache>
                <c:formatCode>General</c:formatCode>
                <c:ptCount val="6"/>
                <c:pt idx="0">
                  <c:v>7978367</c:v>
                </c:pt>
                <c:pt idx="1">
                  <c:v>6771182</c:v>
                </c:pt>
                <c:pt idx="2">
                  <c:v>706567</c:v>
                </c:pt>
                <c:pt idx="3">
                  <c:v>695029</c:v>
                </c:pt>
                <c:pt idx="4">
                  <c:v>358237</c:v>
                </c:pt>
                <c:pt idx="5">
                  <c:v>154153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31-4A82-B1E1-80D21EC83B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C0003-F7FB-4E83-A5F3-1FF0A51B8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51DB2F-09F0-4620-9A64-C6547F602F8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04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EA06B1-1FAE-420F-A903-10CAA8C1BD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74D54-FF50-42F7-A0C2-A4F70198C7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47995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</dc:title>
  <dc:creator>Administrator</dc:creator>
  <cp:lastModifiedBy>Administrator</cp:lastModifiedBy>
  <cp:revision>1</cp:revision>
  <dcterms:created xsi:type="dcterms:W3CDTF">2018-03-01T01:29:54Z</dcterms:created>
  <dcterms:modified xsi:type="dcterms:W3CDTF">2018-03-01T01:30:01Z</dcterms:modified>
</cp:coreProperties>
</file>