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162E-E68F-4F86-861C-8BFB370C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A2948-92A9-4D3C-B25E-E2C46813E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4257214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36662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2870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269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4641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1327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4275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8647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0431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1696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355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6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1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8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7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8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6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42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D8D0A-5D8C-499F-B0E1-ED6587360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3442905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2018-03-01T01:24:08Z</dcterms:created>
  <dcterms:modified xsi:type="dcterms:W3CDTF">2018-03-01T01:24:21Z</dcterms:modified>
</cp:coreProperties>
</file>