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0D1A-0CFB-4C8E-B373-4CCF3B6D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95404A-9717-4799-A56F-2F2FFC8A3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859776"/>
              </p:ext>
            </p:extLst>
          </p:nvPr>
        </p:nvGraphicFramePr>
        <p:xfrm>
          <a:off x="457200" y="1731963"/>
          <a:ext cx="822960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35728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8952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7745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3861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7118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13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- 2018-02-19 20:01:17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Week 4 of our I ❤️ My Home Awards. Show us a pic of your apartment’s interior style – you could win a Google Home smart speaker! Enter now: http://woobox.com/7igtwd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3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- 2018-02-17 01:06:39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other parts of the country it’s just another cold February. But here in sunny California, one resident makes a refreshing case for renaming it Fizzbruary! 📸: @masterofbev 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06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- 2018-02-16 20:05:16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cool night and an outdoor lounge – the perfect setting for a kick-back-and-contemplate session. 📸: @danielcatalingrigore
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05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- 2018-02-16 02:48:22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⛷🏒⛸ Kick off the weekend with the #WinterGames and book one of our party rooms for an event watch party! What’s your fave event? See Resident Services for details.🥇🥈🥉 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795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C7839-39CA-44AD-A8EA-E9113DCE5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11/01/2017 - 02/20/2018</a:t>
            </a:r>
          </a:p>
        </p:txBody>
      </p:sp>
    </p:spTree>
    <p:extLst>
      <p:ext uri="{BB962C8B-B14F-4D97-AF65-F5344CB8AC3E}">
        <p14:creationId xmlns:p14="http://schemas.microsoft.com/office/powerpoint/2010/main" val="255238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36C5A-6D90-4DB1-9DC0-B0E8AF508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68172-5D79-4CDE-93F3-B16D1ABF1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4311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102200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9301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6952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2093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8450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75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- 2018-02-15 02:04:05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#HappyValentine’sDay! Forget chocolates, roses and dinner reservations this year (well, maybe don’t completely forget them 😉 and celebrate in a creative new way with the one you #love. 😍 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85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- 2018-02-14 03:00:33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friends @localemagazine have the scoop on some of the coolest shops and restaurants along Costa Mesa’s happening 17th Street. And this “modern marvel” is just a quick drive from #VillasFashionIsland! 
Link in bio. http://ow.ly/yqNN30i9N6y 
#LoveWhereYouLive #CaliforniaLuxuryApartments #IrvineCompanyApartments #CaliforniaApartments #CostaMesa #NewportBeach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98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- 2018-02-13 20:05:16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Looking for a healthy way to unwind? Take a regular evening walk. When you #LoveWhereYouLive, the views can be quite relaxing. ❤️: @patstravelreviews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44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21607-F076-49B5-8CE3-C32332B32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11/01/2017 - 02/20/2018</a:t>
            </a:r>
          </a:p>
        </p:txBody>
      </p:sp>
    </p:spTree>
    <p:extLst>
      <p:ext uri="{BB962C8B-B14F-4D97-AF65-F5344CB8AC3E}">
        <p14:creationId xmlns:p14="http://schemas.microsoft.com/office/powerpoint/2010/main" val="2456669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96CD7-E397-4670-A5ED-453E9BC6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E5DFBB-5669-426A-86F7-C8696AC063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534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34684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5081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8324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1113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9513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93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- 2018-02-07 03:05:36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Week 2 of our #IHeartMyHomeAwards – show us a pic of a favorite workout spot in or around your community for a chance to win a Google Home smart speaker! Link to entry details in bio. 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51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- 2018-01-31 02:06:42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Home is where the flowers grow. Sometimes all it takes to #RelaxandRecharge is a quick stroll around the stunning sidewalks of your community, as @Robb proves. #IrvineCoApts #CaliforniaLuxuryApartments #IrvineCompanyApartments #californialiving #LoveWhereYouLive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43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- 2018-01-30 19:54:49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If reflecting (or relaxing, re-energizing or rejoicing) is your thing, our stunning pools make coming home even more special. 📷: @felix.la.latino on Instagram #LoveWhereYouLive #CaliforniaLuxuryApartments #IrvineCompanyApartments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298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E0632-B59A-4EA1-9D32-23D323E44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11/01/2017 - 02/20/2018</a:t>
            </a:r>
          </a:p>
        </p:txBody>
      </p:sp>
    </p:spTree>
    <p:extLst>
      <p:ext uri="{BB962C8B-B14F-4D97-AF65-F5344CB8AC3E}">
        <p14:creationId xmlns:p14="http://schemas.microsoft.com/office/powerpoint/2010/main" val="3419906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EB303-DBE9-4FA8-9F09-E5C99472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23E847-9E4F-425F-9FC4-D0AA92FBE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028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49118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7452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7173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1015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7075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36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- 2018-01-29 21:05:01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could win a Google Home smart speaker! Introducing our first #iHeartMyHomeAwards category – show us a pic or video of a favorite sunset over your community. There’s a new category every week! Entry details in bio. 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8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- 2018-01-29 02:22:43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📷 @kobiethepom has got this whole chill-out-by-the-fire thing down pat. Perfect night for cozy paws, pup! #LoveWhereYouLive #DogFriendly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77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- 2018-01-27 01:02:51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Doggie-paddle dreamin’, on such a winter’s day.
📷: @ziggythewheaton
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64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- 2018-01-25 20:33:55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When dinner with friends starts with a dramatic meet-up spot, you know the night will be epic. 📷: @mosedgar  #LoveWhereYouLive #CaliforniaLuxuryApartments #IrvineCompanyApartments #Luxury 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912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8ED5D-F40A-470A-98CE-10BC1666A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11/01/2017 - 02/20/2018</a:t>
            </a:r>
          </a:p>
        </p:txBody>
      </p:sp>
    </p:spTree>
    <p:extLst>
      <p:ext uri="{BB962C8B-B14F-4D97-AF65-F5344CB8AC3E}">
        <p14:creationId xmlns:p14="http://schemas.microsoft.com/office/powerpoint/2010/main" val="4220953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8301-02F4-4305-B273-9E181C9D9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39FBA3-2A86-4B97-8208-4165F04647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6837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04260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7094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7423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60666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6073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70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- 2018-01-19 02:18:05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Chips? ✔️Guac? ✔️ Starbursts? ✔️ We say resident @RyanCavz has this party spread nailed!😁 #ResidentEvent #SweetSpread 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10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- 2018-01-13 16:03:38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These Vegan Chocolate Chip Cookies from @buzzfeedtasty looked so good, we already broke our New Year’s resolution! If you can’t resist, a trip to the gym will get you back on track. 😉  Link to recipe in bio.
#LoveWhereYouLive #CaliforniaLuxuryApartments #IrvineCompanyApartments #CaliforniaApartments
#ResolutionBuster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01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- 2018-01-09 03:20:55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✔️ Blue sky
✔️ Palm trees
✔️ Pool
📷: @leila_lafontaine on Instagram – yet another happy resident who’s got it made in the shade!
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448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69575-EB61-46D8-BF47-7D4C5F090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11/01/2017 - 02/20/2018</a:t>
            </a:r>
          </a:p>
        </p:txBody>
      </p:sp>
    </p:spTree>
    <p:extLst>
      <p:ext uri="{BB962C8B-B14F-4D97-AF65-F5344CB8AC3E}">
        <p14:creationId xmlns:p14="http://schemas.microsoft.com/office/powerpoint/2010/main" val="2923502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453F0-3362-4EC4-BED9-F6E9F15C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3A547-256B-4AE3-8FA5-69BCB92C7B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040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37112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9482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8849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49389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9400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36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- 2018-01-05 02:05:44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interrupt your hectic work day for a few seconds of calm, as captured in this great pic taken at one of our communities.  We 💗 California!
📷: @luvnatti 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36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- 2017-12-28 17:03:18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Teaching our itsy bitsy residents about the joy of good neighbors. 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12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- 2017-12-24 02:10:48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Feeling like a holiday humbug? Our blogger friend over at @Kathleen_Barnes is sharing 10 ways to get into the holiday spirit. What tricks have you tried to get your merry on? See link in bio.
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03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F8A53-0174-4480-A9E3-A858B9EFB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11/01/2017 - 02/20/2018</a:t>
            </a:r>
          </a:p>
        </p:txBody>
      </p:sp>
    </p:spTree>
    <p:extLst>
      <p:ext uri="{BB962C8B-B14F-4D97-AF65-F5344CB8AC3E}">
        <p14:creationId xmlns:p14="http://schemas.microsoft.com/office/powerpoint/2010/main" val="3552156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1D725-9B9D-4BCF-AAB7-C0B2078CA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098E5D-D0EC-4298-BA2B-3D5F7B779D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424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96927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7387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878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2441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9933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67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- 2017-12-21 02:23:46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🚎 Ding! Ding! Hop aboard our virtual holiday “tour” – click through to check out how some of our communities and residents have decked out their place in good cheer. Thanks for spreading the #holidayspirit #holidaydecorations #homefortheholidays
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- 2017-12-20 20:03:31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Snack perfection = when your berries are as bright as blooms. Thanks for the fruit envy! 📸: @jonilynnn. #LoveWhereYouLive #VillasPlayaVista #SiliconBeachLuxuryLiving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45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- 2017-12-16 16:21:24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October, more than 800 million people around the world celebrated Diwali, the Hindu festival of light. Thumbs up if – like us – you’re finding it hard to stop staring at this deliciously colorful feast resident @vibhajg on Instagram prepared for the occasion.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62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- 2017-12-13 20:38:15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Proof that when you reach the top, the view is worth the climb. Thanks for the reminder 📸: @Enguelbert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414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E8F9E-7CE8-42DF-B0B5-CA8608DA7C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11/01/2017 - 02/20/2018</a:t>
            </a:r>
          </a:p>
        </p:txBody>
      </p:sp>
    </p:spTree>
    <p:extLst>
      <p:ext uri="{BB962C8B-B14F-4D97-AF65-F5344CB8AC3E}">
        <p14:creationId xmlns:p14="http://schemas.microsoft.com/office/powerpoint/2010/main" val="335278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F63A7-206C-4FC3-ADD0-1C8B0C66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1037F-A9A3-47C1-9619-C7C956B1C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1835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500729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0246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3959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8149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1280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63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irvinecompanyapartments (Irvine Company Apartments) - 2017-12-08 20:05:12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Tis the season when our residents’ hosting skills shine brightest. Tap the ❤️ if you think this festive #HolidayTableSetting, by resident @saharjoooonz, is an edible work of art!
#LoveWhereYouLive #CaliforniaLuxuryApartments #IrvineCompanyApartments #CaliforniaApartments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33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9574D-8B41-41E8-BAE8-A323D3309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11/01/2017 - 02/20/2018</a:t>
            </a:r>
          </a:p>
        </p:txBody>
      </p:sp>
    </p:spTree>
    <p:extLst>
      <p:ext uri="{BB962C8B-B14F-4D97-AF65-F5344CB8AC3E}">
        <p14:creationId xmlns:p14="http://schemas.microsoft.com/office/powerpoint/2010/main" val="3466831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470</Words>
  <Application>Microsoft Office PowerPoint</Application>
  <PresentationFormat>On-screen Show (4:3)</PresentationFormat>
  <Paragraphs>181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Instagram Posts Table - 1 of 8</vt:lpstr>
      <vt:lpstr>Instagram Posts Table - 2 of 8</vt:lpstr>
      <vt:lpstr>Instagram Posts Table - 3 of 8</vt:lpstr>
      <vt:lpstr>Instagram Posts Table - 4 of 8</vt:lpstr>
      <vt:lpstr>Instagram Posts Table - 5 of 8</vt:lpstr>
      <vt:lpstr>Instagram Posts Table - 6 of 8</vt:lpstr>
      <vt:lpstr>Instagram Posts Table - 7 of 8</vt:lpstr>
      <vt:lpstr>Instagram Posts Table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8</dc:title>
  <dc:creator>Administrator</dc:creator>
  <cp:lastModifiedBy>Administrator</cp:lastModifiedBy>
  <cp:revision>1</cp:revision>
  <dcterms:created xsi:type="dcterms:W3CDTF">2018-02-20T05:01:18Z</dcterms:created>
  <dcterms:modified xsi:type="dcterms:W3CDTF">2018-02-20T05:02:39Z</dcterms:modified>
</cp:coreProperties>
</file>