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43F29-0D19-4143-9119-07DDF3FDA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432971-E7CF-471F-86CD-8BDCC62261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4249991"/>
              </p:ext>
            </p:extLst>
          </p:nvPr>
        </p:nvGraphicFramePr>
        <p:xfrm>
          <a:off x="457200" y="1731963"/>
          <a:ext cx="8229600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06471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7394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96691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2375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5061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27303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8697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92654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36929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9773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95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 Communities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28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Alliance Residential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96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Irvine Company Apartment Communities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58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Greystar 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7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Lincoln Property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66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Equity Residential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05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FPI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1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AvalonBay Communities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99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Pinnacle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957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6E56D-45B4-453A-B7FF-9BFBCFB6D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12/01/2016 - 12/31/2017</a:t>
            </a:r>
          </a:p>
        </p:txBody>
      </p:sp>
    </p:spTree>
    <p:extLst>
      <p:ext uri="{BB962C8B-B14F-4D97-AF65-F5344CB8AC3E}">
        <p14:creationId xmlns:p14="http://schemas.microsoft.com/office/powerpoint/2010/main" val="1414590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139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2018-01-11T11:36:06Z</dcterms:created>
  <dcterms:modified xsi:type="dcterms:W3CDTF">2018-01-11T11:36:29Z</dcterms:modified>
</cp:coreProperties>
</file>