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A8EB-4572-8402-51C615197C4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A8EB-4572-8402-51C615197C4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A8EB-4572-8402-51C615197C4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A8EB-4572-8402-51C615197C4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A8EB-4572-8402-51C615197C4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A8EB-4572-8402-51C615197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970984"/>
        <c:axId val="292971312"/>
      </c:barChart>
      <c:catAx>
        <c:axId val="2929709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71312"/>
        <c:crosses val="autoZero"/>
        <c:auto val="1"/>
        <c:lblAlgn val="ctr"/>
        <c:lblOffset val="100"/>
        <c:noMultiLvlLbl val="0"/>
      </c:catAx>
      <c:valAx>
        <c:axId val="29297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7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046F-4856-4672-B81E-DC7333993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ED190-3FA8-480A-8879-B3CE9CD1CE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536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41FC8-7F89-45FE-8BE4-54C726E81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B2587-51DB-4E40-9A5F-DA5EF2AEC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07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2017-12-29T09:03:50Z</dcterms:created>
  <dcterms:modified xsi:type="dcterms:W3CDTF">2017-12-29T09:03:54Z</dcterms:modified>
</cp:coreProperties>
</file>