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Sheet1!$B$2:$B$393</c:f>
              <c:numCache>
                <c:formatCode>General</c:formatCode>
                <c:ptCount val="392"/>
                <c:pt idx="0">
                  <c:v>1.7960230917255</c:v>
                </c:pt>
                <c:pt idx="1">
                  <c:v>0.41613316261203998</c:v>
                </c:pt>
                <c:pt idx="2">
                  <c:v>0</c:v>
                </c:pt>
                <c:pt idx="3">
                  <c:v>0</c:v>
                </c:pt>
                <c:pt idx="4">
                  <c:v>1.8518518518519</c:v>
                </c:pt>
                <c:pt idx="5">
                  <c:v>0</c:v>
                </c:pt>
                <c:pt idx="6">
                  <c:v>0.79063883617963004</c:v>
                </c:pt>
                <c:pt idx="7">
                  <c:v>0</c:v>
                </c:pt>
                <c:pt idx="8">
                  <c:v>0.18903591682420001</c:v>
                </c:pt>
                <c:pt idx="9">
                  <c:v>0</c:v>
                </c:pt>
                <c:pt idx="10">
                  <c:v>0</c:v>
                </c:pt>
                <c:pt idx="11">
                  <c:v>1.6698172652804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0.18891687657431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1.2554927809165</c:v>
                </c:pt>
                <c:pt idx="21">
                  <c:v>1.1927181418707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6.1326658322904004</c:v>
                </c:pt>
                <c:pt idx="35">
                  <c:v>0</c:v>
                </c:pt>
                <c:pt idx="36">
                  <c:v>0.43695380774032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1.8102372034956</c:v>
                </c:pt>
                <c:pt idx="41">
                  <c:v>0.49906425452276998</c:v>
                </c:pt>
                <c:pt idx="42">
                  <c:v>1.2453300124533</c:v>
                </c:pt>
                <c:pt idx="43">
                  <c:v>1.6149068322980999</c:v>
                </c:pt>
                <c:pt idx="44">
                  <c:v>0</c:v>
                </c:pt>
                <c:pt idx="45">
                  <c:v>0</c:v>
                </c:pt>
                <c:pt idx="46">
                  <c:v>1.2360939431397</c:v>
                </c:pt>
                <c:pt idx="47">
                  <c:v>2.344231955583</c:v>
                </c:pt>
                <c:pt idx="48">
                  <c:v>0</c:v>
                </c:pt>
                <c:pt idx="49">
                  <c:v>1.9680196801968</c:v>
                </c:pt>
                <c:pt idx="50">
                  <c:v>0.49170251997540998</c:v>
                </c:pt>
                <c:pt idx="51">
                  <c:v>0</c:v>
                </c:pt>
                <c:pt idx="52">
                  <c:v>0</c:v>
                </c:pt>
                <c:pt idx="53">
                  <c:v>0.36832412523019997</c:v>
                </c:pt>
                <c:pt idx="54">
                  <c:v>0.49079754601226999</c:v>
                </c:pt>
                <c:pt idx="55">
                  <c:v>1.0416666666667</c:v>
                </c:pt>
                <c:pt idx="56">
                  <c:v>2.1432945499081</c:v>
                </c:pt>
                <c:pt idx="57">
                  <c:v>1.8359853121175</c:v>
                </c:pt>
                <c:pt idx="58">
                  <c:v>0</c:v>
                </c:pt>
                <c:pt idx="59">
                  <c:v>0</c:v>
                </c:pt>
                <c:pt idx="60">
                  <c:v>2.3227383863080999</c:v>
                </c:pt>
                <c:pt idx="61">
                  <c:v>0</c:v>
                </c:pt>
                <c:pt idx="62">
                  <c:v>1.2820512820512999</c:v>
                </c:pt>
                <c:pt idx="63">
                  <c:v>0</c:v>
                </c:pt>
                <c:pt idx="64">
                  <c:v>0.54878048780487998</c:v>
                </c:pt>
                <c:pt idx="65">
                  <c:v>0</c:v>
                </c:pt>
                <c:pt idx="66">
                  <c:v>0</c:v>
                </c:pt>
                <c:pt idx="67">
                  <c:v>0.79123554473524005</c:v>
                </c:pt>
                <c:pt idx="68">
                  <c:v>0.45620437956204002</c:v>
                </c:pt>
                <c:pt idx="69">
                  <c:v>1.1550151975684</c:v>
                </c:pt>
                <c:pt idx="70">
                  <c:v>1.3373860182371</c:v>
                </c:pt>
                <c:pt idx="71">
                  <c:v>0.48602673147023001</c:v>
                </c:pt>
                <c:pt idx="72">
                  <c:v>0</c:v>
                </c:pt>
                <c:pt idx="73">
                  <c:v>0</c:v>
                </c:pt>
                <c:pt idx="74">
                  <c:v>1.0315533980583</c:v>
                </c:pt>
                <c:pt idx="75">
                  <c:v>0.36429872495445997</c:v>
                </c:pt>
                <c:pt idx="76">
                  <c:v>1.2143290831814999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0.90964220739842006</c:v>
                </c:pt>
                <c:pt idx="82">
                  <c:v>0</c:v>
                </c:pt>
                <c:pt idx="83">
                  <c:v>0.63713592233009997</c:v>
                </c:pt>
                <c:pt idx="84">
                  <c:v>1.4259708737864001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0.78883495145631</c:v>
                </c:pt>
                <c:pt idx="89">
                  <c:v>0</c:v>
                </c:pt>
                <c:pt idx="90">
                  <c:v>1.8776499091459999</c:v>
                </c:pt>
                <c:pt idx="91">
                  <c:v>0.72683222289521998</c:v>
                </c:pt>
                <c:pt idx="92">
                  <c:v>0.72727272727272996</c:v>
                </c:pt>
                <c:pt idx="93">
                  <c:v>0</c:v>
                </c:pt>
                <c:pt idx="94">
                  <c:v>0</c:v>
                </c:pt>
                <c:pt idx="95">
                  <c:v>0.72771376591874004</c:v>
                </c:pt>
                <c:pt idx="96">
                  <c:v>0</c:v>
                </c:pt>
                <c:pt idx="97">
                  <c:v>1.6959418534221999</c:v>
                </c:pt>
                <c:pt idx="98">
                  <c:v>0</c:v>
                </c:pt>
                <c:pt idx="99">
                  <c:v>0.54479418886199005</c:v>
                </c:pt>
                <c:pt idx="100">
                  <c:v>0</c:v>
                </c:pt>
                <c:pt idx="101">
                  <c:v>0</c:v>
                </c:pt>
                <c:pt idx="102">
                  <c:v>0.18159806295399999</c:v>
                </c:pt>
                <c:pt idx="103">
                  <c:v>1.5738498789346</c:v>
                </c:pt>
                <c:pt idx="104">
                  <c:v>0.63520871143376001</c:v>
                </c:pt>
                <c:pt idx="105">
                  <c:v>0</c:v>
                </c:pt>
                <c:pt idx="106">
                  <c:v>0.84592145015106002</c:v>
                </c:pt>
                <c:pt idx="107">
                  <c:v>0</c:v>
                </c:pt>
                <c:pt idx="108">
                  <c:v>0</c:v>
                </c:pt>
                <c:pt idx="109">
                  <c:v>0.18105009052505</c:v>
                </c:pt>
                <c:pt idx="110">
                  <c:v>0</c:v>
                </c:pt>
                <c:pt idx="111">
                  <c:v>0</c:v>
                </c:pt>
                <c:pt idx="112">
                  <c:v>1.0259505129752999</c:v>
                </c:pt>
                <c:pt idx="113">
                  <c:v>1.268115942029</c:v>
                </c:pt>
                <c:pt idx="114">
                  <c:v>0</c:v>
                </c:pt>
                <c:pt idx="115">
                  <c:v>0</c:v>
                </c:pt>
                <c:pt idx="116">
                  <c:v>0.12099213551118999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0.96385542168674998</c:v>
                </c:pt>
                <c:pt idx="126">
                  <c:v>2.4081878386514002</c:v>
                </c:pt>
                <c:pt idx="127">
                  <c:v>0.84185207456403999</c:v>
                </c:pt>
                <c:pt idx="128">
                  <c:v>0</c:v>
                </c:pt>
                <c:pt idx="129">
                  <c:v>0</c:v>
                </c:pt>
                <c:pt idx="130">
                  <c:v>0.30048076923077</c:v>
                </c:pt>
                <c:pt idx="131">
                  <c:v>0</c:v>
                </c:pt>
                <c:pt idx="132">
                  <c:v>2.2222222222222001</c:v>
                </c:pt>
                <c:pt idx="133">
                  <c:v>0.87087087087087001</c:v>
                </c:pt>
                <c:pt idx="134">
                  <c:v>0.48048048048047998</c:v>
                </c:pt>
                <c:pt idx="135">
                  <c:v>0</c:v>
                </c:pt>
                <c:pt idx="136">
                  <c:v>0.95980803839231998</c:v>
                </c:pt>
                <c:pt idx="137">
                  <c:v>0.71942446043164998</c:v>
                </c:pt>
                <c:pt idx="138">
                  <c:v>1.437125748503</c:v>
                </c:pt>
                <c:pt idx="139">
                  <c:v>2.0945541591860999</c:v>
                </c:pt>
                <c:pt idx="140">
                  <c:v>0</c:v>
                </c:pt>
                <c:pt idx="141">
                  <c:v>0.59701492537312995</c:v>
                </c:pt>
                <c:pt idx="142">
                  <c:v>0.71641791044776004</c:v>
                </c:pt>
                <c:pt idx="143">
                  <c:v>0</c:v>
                </c:pt>
                <c:pt idx="144">
                  <c:v>0.77565632458234002</c:v>
                </c:pt>
                <c:pt idx="145">
                  <c:v>0</c:v>
                </c:pt>
                <c:pt idx="146">
                  <c:v>1.7878426698451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2.8520499108733999</c:v>
                </c:pt>
                <c:pt idx="154">
                  <c:v>1.3056379821958</c:v>
                </c:pt>
                <c:pt idx="155">
                  <c:v>0</c:v>
                </c:pt>
                <c:pt idx="156">
                  <c:v>1.4792899408283999</c:v>
                </c:pt>
                <c:pt idx="157">
                  <c:v>0.70963926670609001</c:v>
                </c:pt>
                <c:pt idx="158">
                  <c:v>0</c:v>
                </c:pt>
                <c:pt idx="159">
                  <c:v>0</c:v>
                </c:pt>
                <c:pt idx="160">
                  <c:v>1.5948021264028001</c:v>
                </c:pt>
                <c:pt idx="161">
                  <c:v>1.2847017129356</c:v>
                </c:pt>
                <c:pt idx="162">
                  <c:v>0</c:v>
                </c:pt>
                <c:pt idx="163">
                  <c:v>0</c:v>
                </c:pt>
                <c:pt idx="164">
                  <c:v>0.35460992907800998</c:v>
                </c:pt>
                <c:pt idx="165">
                  <c:v>1.5348288075561001</c:v>
                </c:pt>
                <c:pt idx="166">
                  <c:v>0</c:v>
                </c:pt>
                <c:pt idx="167">
                  <c:v>1.5330188679245</c:v>
                </c:pt>
                <c:pt idx="168">
                  <c:v>0</c:v>
                </c:pt>
                <c:pt idx="169">
                  <c:v>0.64667842445620005</c:v>
                </c:pt>
                <c:pt idx="170">
                  <c:v>0</c:v>
                </c:pt>
                <c:pt idx="171">
                  <c:v>0</c:v>
                </c:pt>
                <c:pt idx="172">
                  <c:v>0.55718475073314</c:v>
                </c:pt>
                <c:pt idx="173">
                  <c:v>0</c:v>
                </c:pt>
                <c:pt idx="174">
                  <c:v>1.1150234741784</c:v>
                </c:pt>
                <c:pt idx="175">
                  <c:v>0</c:v>
                </c:pt>
                <c:pt idx="176">
                  <c:v>0.52785923753665998</c:v>
                </c:pt>
                <c:pt idx="177">
                  <c:v>0.46948356807511998</c:v>
                </c:pt>
                <c:pt idx="178">
                  <c:v>0</c:v>
                </c:pt>
                <c:pt idx="179">
                  <c:v>1.3505578391074999</c:v>
                </c:pt>
                <c:pt idx="180">
                  <c:v>0</c:v>
                </c:pt>
                <c:pt idx="181">
                  <c:v>1.4964788732394001</c:v>
                </c:pt>
                <c:pt idx="182">
                  <c:v>0</c:v>
                </c:pt>
                <c:pt idx="183">
                  <c:v>0.76335877862595003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0.64553990610329004</c:v>
                </c:pt>
                <c:pt idx="189">
                  <c:v>0</c:v>
                </c:pt>
                <c:pt idx="190">
                  <c:v>0.58582308142940998</c:v>
                </c:pt>
                <c:pt idx="191">
                  <c:v>0</c:v>
                </c:pt>
                <c:pt idx="192">
                  <c:v>0</c:v>
                </c:pt>
                <c:pt idx="193">
                  <c:v>1.1599297012301999</c:v>
                </c:pt>
                <c:pt idx="194">
                  <c:v>0</c:v>
                </c:pt>
                <c:pt idx="195">
                  <c:v>0.35108250438853</c:v>
                </c:pt>
                <c:pt idx="196">
                  <c:v>2.7794031597425</c:v>
                </c:pt>
                <c:pt idx="197">
                  <c:v>0</c:v>
                </c:pt>
                <c:pt idx="198">
                  <c:v>0</c:v>
                </c:pt>
                <c:pt idx="199">
                  <c:v>0.99299065420560995</c:v>
                </c:pt>
                <c:pt idx="200">
                  <c:v>1.1689070718878001</c:v>
                </c:pt>
                <c:pt idx="201">
                  <c:v>0</c:v>
                </c:pt>
                <c:pt idx="202">
                  <c:v>0.87565674255692005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0.87260034904014006</c:v>
                </c:pt>
                <c:pt idx="208">
                  <c:v>0</c:v>
                </c:pt>
                <c:pt idx="209">
                  <c:v>1.2015503875969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0.23242300987798001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2.0337013364323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1.7939814814815001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0.98322729901676997</c:v>
                </c:pt>
                <c:pt idx="236">
                  <c:v>0</c:v>
                </c:pt>
                <c:pt idx="237">
                  <c:v>0</c:v>
                </c:pt>
                <c:pt idx="238">
                  <c:v>0.75057736720554002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1.8454440599769</c:v>
                </c:pt>
                <c:pt idx="243">
                  <c:v>0</c:v>
                </c:pt>
                <c:pt idx="244">
                  <c:v>0</c:v>
                </c:pt>
                <c:pt idx="245">
                  <c:v>0.23028209556706999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0.57438253877082002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1.7182130584191999</c:v>
                </c:pt>
                <c:pt idx="258">
                  <c:v>0.91638029782359998</c:v>
                </c:pt>
                <c:pt idx="259">
                  <c:v>0</c:v>
                </c:pt>
                <c:pt idx="260">
                  <c:v>1.0309278350515001</c:v>
                </c:pt>
                <c:pt idx="261">
                  <c:v>0</c:v>
                </c:pt>
                <c:pt idx="262">
                  <c:v>0</c:v>
                </c:pt>
                <c:pt idx="263">
                  <c:v>0.68728522336770004</c:v>
                </c:pt>
                <c:pt idx="264">
                  <c:v>1.3745704467354001</c:v>
                </c:pt>
                <c:pt idx="265">
                  <c:v>0</c:v>
                </c:pt>
                <c:pt idx="266">
                  <c:v>0</c:v>
                </c:pt>
                <c:pt idx="267">
                  <c:v>0.11422044545974</c:v>
                </c:pt>
                <c:pt idx="268">
                  <c:v>0</c:v>
                </c:pt>
                <c:pt idx="269">
                  <c:v>0</c:v>
                </c:pt>
                <c:pt idx="270">
                  <c:v>0.85812356979405002</c:v>
                </c:pt>
                <c:pt idx="271">
                  <c:v>0</c:v>
                </c:pt>
                <c:pt idx="272">
                  <c:v>3.4305317324184998</c:v>
                </c:pt>
                <c:pt idx="273">
                  <c:v>0.59965733866362003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0.27932960893855002</c:v>
                </c:pt>
                <c:pt idx="285">
                  <c:v>1.4484679665738001</c:v>
                </c:pt>
                <c:pt idx="286">
                  <c:v>0.94444444444443998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1.1061946902655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1.1043622308117</c:v>
                </c:pt>
                <c:pt idx="300">
                  <c:v>0</c:v>
                </c:pt>
                <c:pt idx="301">
                  <c:v>0.71743929359823</c:v>
                </c:pt>
                <c:pt idx="302">
                  <c:v>0.55218111540585002</c:v>
                </c:pt>
                <c:pt idx="303">
                  <c:v>0</c:v>
                </c:pt>
                <c:pt idx="304">
                  <c:v>0</c:v>
                </c:pt>
                <c:pt idx="305">
                  <c:v>1.4917127071823</c:v>
                </c:pt>
                <c:pt idx="306">
                  <c:v>0</c:v>
                </c:pt>
                <c:pt idx="307">
                  <c:v>0</c:v>
                </c:pt>
                <c:pt idx="308">
                  <c:v>1.5444015444015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0.71664829106946004</c:v>
                </c:pt>
                <c:pt idx="315">
                  <c:v>0</c:v>
                </c:pt>
                <c:pt idx="316">
                  <c:v>2.3403083700441001</c:v>
                </c:pt>
                <c:pt idx="317">
                  <c:v>0</c:v>
                </c:pt>
                <c:pt idx="318">
                  <c:v>0</c:v>
                </c:pt>
                <c:pt idx="319">
                  <c:v>0.71507150715071999</c:v>
                </c:pt>
                <c:pt idx="320">
                  <c:v>0</c:v>
                </c:pt>
                <c:pt idx="321">
                  <c:v>1.2644310060473001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0.76754385964911997</c:v>
                </c:pt>
                <c:pt idx="332">
                  <c:v>0</c:v>
                </c:pt>
                <c:pt idx="333">
                  <c:v>0</c:v>
                </c:pt>
                <c:pt idx="334">
                  <c:v>0.62168586578898999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0.80731969860065</c:v>
                </c:pt>
                <c:pt idx="341">
                  <c:v>0</c:v>
                </c:pt>
                <c:pt idx="342">
                  <c:v>0.74309978768578</c:v>
                </c:pt>
                <c:pt idx="343">
                  <c:v>0.84388185654007997</c:v>
                </c:pt>
                <c:pt idx="344">
                  <c:v>0</c:v>
                </c:pt>
                <c:pt idx="345">
                  <c:v>0.83246618106139003</c:v>
                </c:pt>
                <c:pt idx="346">
                  <c:v>0</c:v>
                </c:pt>
                <c:pt idx="347">
                  <c:v>2.4615384615384999</c:v>
                </c:pt>
                <c:pt idx="348">
                  <c:v>0</c:v>
                </c:pt>
                <c:pt idx="349">
                  <c:v>1.416287303996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0.44532409698169001</c:v>
                </c:pt>
                <c:pt idx="356">
                  <c:v>10.834155972359</c:v>
                </c:pt>
                <c:pt idx="357">
                  <c:v>0.74037512339584999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9.8425196850393998E-2</c:v>
                </c:pt>
                <c:pt idx="362">
                  <c:v>0</c:v>
                </c:pt>
                <c:pt idx="363">
                  <c:v>0.48971596474044998</c:v>
                </c:pt>
                <c:pt idx="364">
                  <c:v>0</c:v>
                </c:pt>
                <c:pt idx="365">
                  <c:v>0.34113060428850001</c:v>
                </c:pt>
                <c:pt idx="366">
                  <c:v>0</c:v>
                </c:pt>
                <c:pt idx="367">
                  <c:v>0</c:v>
                </c:pt>
                <c:pt idx="368">
                  <c:v>0.47984644913628</c:v>
                </c:pt>
                <c:pt idx="369">
                  <c:v>0</c:v>
                </c:pt>
                <c:pt idx="370">
                  <c:v>5.7847321005215999</c:v>
                </c:pt>
                <c:pt idx="371">
                  <c:v>0.56417489421721001</c:v>
                </c:pt>
                <c:pt idx="372">
                  <c:v>2.2377622377622002</c:v>
                </c:pt>
                <c:pt idx="373">
                  <c:v>0</c:v>
                </c:pt>
                <c:pt idx="374">
                  <c:v>0</c:v>
                </c:pt>
                <c:pt idx="375">
                  <c:v>0.73461891643709998</c:v>
                </c:pt>
                <c:pt idx="376">
                  <c:v>0.32036613272310999</c:v>
                </c:pt>
                <c:pt idx="377">
                  <c:v>0.22851919561243</c:v>
                </c:pt>
                <c:pt idx="378">
                  <c:v>0</c:v>
                </c:pt>
                <c:pt idx="379">
                  <c:v>2.4200913242009001</c:v>
                </c:pt>
                <c:pt idx="380">
                  <c:v>0</c:v>
                </c:pt>
                <c:pt idx="381">
                  <c:v>0</c:v>
                </c:pt>
                <c:pt idx="382">
                  <c:v>0.45045045045045001</c:v>
                </c:pt>
                <c:pt idx="383">
                  <c:v>2.3681858802501998</c:v>
                </c:pt>
                <c:pt idx="384">
                  <c:v>1.1973392461197001</c:v>
                </c:pt>
                <c:pt idx="385">
                  <c:v>0</c:v>
                </c:pt>
                <c:pt idx="386">
                  <c:v>1.0869565217391</c:v>
                </c:pt>
                <c:pt idx="387">
                  <c:v>0.43122035360069</c:v>
                </c:pt>
                <c:pt idx="388">
                  <c:v>0</c:v>
                </c:pt>
                <c:pt idx="389">
                  <c:v>0.29876227059325999</c:v>
                </c:pt>
                <c:pt idx="390">
                  <c:v>4.2462845010616E-2</c:v>
                </c:pt>
                <c:pt idx="391">
                  <c:v>8.4495141529361995E-2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07-49A4-951B-917CC74DD7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Sheet1!$C$2:$C$393</c:f>
              <c:numCache>
                <c:formatCode>General</c:formatCode>
                <c:ptCount val="392"/>
                <c:pt idx="0">
                  <c:v>7.1017683403166998E-2</c:v>
                </c:pt>
                <c:pt idx="1">
                  <c:v>2.1306818181818E-2</c:v>
                </c:pt>
                <c:pt idx="2">
                  <c:v>4.9715909090908998E-2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0.10651896037495</c:v>
                </c:pt>
                <c:pt idx="8">
                  <c:v>0.10652652510475</c:v>
                </c:pt>
                <c:pt idx="9">
                  <c:v>8.5227272727272999E-2</c:v>
                </c:pt>
                <c:pt idx="10">
                  <c:v>0.20596590909091</c:v>
                </c:pt>
                <c:pt idx="11">
                  <c:v>0</c:v>
                </c:pt>
                <c:pt idx="12">
                  <c:v>6.3929535445375996E-2</c:v>
                </c:pt>
                <c:pt idx="13">
                  <c:v>0</c:v>
                </c:pt>
                <c:pt idx="14">
                  <c:v>7.8163859873516997E-2</c:v>
                </c:pt>
                <c:pt idx="15">
                  <c:v>0</c:v>
                </c:pt>
                <c:pt idx="16">
                  <c:v>2.1314387211368E-2</c:v>
                </c:pt>
                <c:pt idx="17">
                  <c:v>3.5526502771067003E-2</c:v>
                </c:pt>
                <c:pt idx="18">
                  <c:v>0</c:v>
                </c:pt>
                <c:pt idx="19">
                  <c:v>0</c:v>
                </c:pt>
                <c:pt idx="20">
                  <c:v>7.1053005542134007E-2</c:v>
                </c:pt>
                <c:pt idx="21">
                  <c:v>0</c:v>
                </c:pt>
                <c:pt idx="22">
                  <c:v>0</c:v>
                </c:pt>
                <c:pt idx="23">
                  <c:v>1.7761989342806001E-2</c:v>
                </c:pt>
                <c:pt idx="24">
                  <c:v>3.5523978685613002E-2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8.5251491901108006E-2</c:v>
                </c:pt>
                <c:pt idx="29">
                  <c:v>0</c:v>
                </c:pt>
                <c:pt idx="30">
                  <c:v>4.9733570159858E-2</c:v>
                </c:pt>
                <c:pt idx="31">
                  <c:v>1.3002700014210999</c:v>
                </c:pt>
                <c:pt idx="32">
                  <c:v>0</c:v>
                </c:pt>
                <c:pt idx="33">
                  <c:v>3.5536602700782002E-2</c:v>
                </c:pt>
                <c:pt idx="34">
                  <c:v>0</c:v>
                </c:pt>
                <c:pt idx="35">
                  <c:v>0.10660980810235</c:v>
                </c:pt>
                <c:pt idx="36">
                  <c:v>0</c:v>
                </c:pt>
                <c:pt idx="37">
                  <c:v>2.132347714834E-2</c:v>
                </c:pt>
                <c:pt idx="38">
                  <c:v>1.4215651432227E-2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0.31994312122288998</c:v>
                </c:pt>
                <c:pt idx="43">
                  <c:v>3.5554291402971998E-2</c:v>
                </c:pt>
                <c:pt idx="44">
                  <c:v>0.36265377231031998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0.87420042643923002</c:v>
                </c:pt>
                <c:pt idx="49">
                  <c:v>0</c:v>
                </c:pt>
                <c:pt idx="50">
                  <c:v>3.5521454958795003E-2</c:v>
                </c:pt>
                <c:pt idx="51">
                  <c:v>0</c:v>
                </c:pt>
                <c:pt idx="52">
                  <c:v>0.16687970458741999</c:v>
                </c:pt>
                <c:pt idx="53">
                  <c:v>1.2281698139996999</c:v>
                </c:pt>
                <c:pt idx="54">
                  <c:v>0</c:v>
                </c:pt>
                <c:pt idx="55">
                  <c:v>4.2577348850411999E-2</c:v>
                </c:pt>
                <c:pt idx="56">
                  <c:v>0.91508831666311996</c:v>
                </c:pt>
                <c:pt idx="57">
                  <c:v>0</c:v>
                </c:pt>
                <c:pt idx="58">
                  <c:v>0.14515329604192001</c:v>
                </c:pt>
                <c:pt idx="59">
                  <c:v>0.39615166949632002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2.8202777973630001E-2</c:v>
                </c:pt>
                <c:pt idx="66">
                  <c:v>0</c:v>
                </c:pt>
                <c:pt idx="67">
                  <c:v>0.48636075280185997</c:v>
                </c:pt>
                <c:pt idx="68">
                  <c:v>0</c:v>
                </c:pt>
                <c:pt idx="69">
                  <c:v>4.2214873707168997E-2</c:v>
                </c:pt>
                <c:pt idx="70">
                  <c:v>0.77312341861119005</c:v>
                </c:pt>
                <c:pt idx="71">
                  <c:v>0.18241773661685001</c:v>
                </c:pt>
                <c:pt idx="72">
                  <c:v>0</c:v>
                </c:pt>
                <c:pt idx="73">
                  <c:v>6.9969213546040004E-3</c:v>
                </c:pt>
                <c:pt idx="74">
                  <c:v>0</c:v>
                </c:pt>
                <c:pt idx="75">
                  <c:v>0.92262528832040003</c:v>
                </c:pt>
                <c:pt idx="76">
                  <c:v>3.493815945776E-2</c:v>
                </c:pt>
                <c:pt idx="77">
                  <c:v>0</c:v>
                </c:pt>
                <c:pt idx="78">
                  <c:v>0.16763288398407</c:v>
                </c:pt>
                <c:pt idx="79">
                  <c:v>3.4901577551304998E-2</c:v>
                </c:pt>
                <c:pt idx="80">
                  <c:v>0</c:v>
                </c:pt>
                <c:pt idx="81">
                  <c:v>0.78839042768435996</c:v>
                </c:pt>
                <c:pt idx="82">
                  <c:v>0</c:v>
                </c:pt>
                <c:pt idx="83">
                  <c:v>0</c:v>
                </c:pt>
                <c:pt idx="84">
                  <c:v>0.85011497456622998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6.9429979865305996E-2</c:v>
                </c:pt>
                <c:pt idx="89">
                  <c:v>0.16983224733121</c:v>
                </c:pt>
                <c:pt idx="90">
                  <c:v>0</c:v>
                </c:pt>
                <c:pt idx="91">
                  <c:v>0</c:v>
                </c:pt>
                <c:pt idx="92">
                  <c:v>6.2219149671621003E-2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1.0277279624775999</c:v>
                </c:pt>
                <c:pt idx="97">
                  <c:v>2.0679671882539E-2</c:v>
                </c:pt>
                <c:pt idx="98">
                  <c:v>0</c:v>
                </c:pt>
                <c:pt idx="99">
                  <c:v>0</c:v>
                </c:pt>
                <c:pt idx="100">
                  <c:v>6.1923764964909998E-2</c:v>
                </c:pt>
                <c:pt idx="101">
                  <c:v>0.17879246321000999</c:v>
                </c:pt>
                <c:pt idx="102">
                  <c:v>0</c:v>
                </c:pt>
                <c:pt idx="103">
                  <c:v>0.13055727341442</c:v>
                </c:pt>
                <c:pt idx="104">
                  <c:v>0</c:v>
                </c:pt>
                <c:pt idx="105">
                  <c:v>0</c:v>
                </c:pt>
                <c:pt idx="106">
                  <c:v>4.4603033006243999E-2</c:v>
                </c:pt>
                <c:pt idx="107">
                  <c:v>8.2310172165442994E-2</c:v>
                </c:pt>
                <c:pt idx="108">
                  <c:v>0</c:v>
                </c:pt>
                <c:pt idx="109">
                  <c:v>0.34258307639602997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0.53579960412258998</c:v>
                </c:pt>
                <c:pt idx="114">
                  <c:v>0</c:v>
                </c:pt>
                <c:pt idx="115">
                  <c:v>0</c:v>
                </c:pt>
                <c:pt idx="116">
                  <c:v>0.28608405421973998</c:v>
                </c:pt>
                <c:pt idx="117">
                  <c:v>2.7240533914465001E-2</c:v>
                </c:pt>
                <c:pt idx="118">
                  <c:v>0.21104227653346</c:v>
                </c:pt>
                <c:pt idx="119">
                  <c:v>6.8045726728360997E-2</c:v>
                </c:pt>
                <c:pt idx="120">
                  <c:v>1.3604516699544E-2</c:v>
                </c:pt>
                <c:pt idx="121">
                  <c:v>9.1774303195105003E-2</c:v>
                </c:pt>
                <c:pt idx="122">
                  <c:v>0</c:v>
                </c:pt>
                <c:pt idx="123">
                  <c:v>0.18682065217391</c:v>
                </c:pt>
                <c:pt idx="124">
                  <c:v>0</c:v>
                </c:pt>
                <c:pt idx="125">
                  <c:v>0.58648043935182004</c:v>
                </c:pt>
                <c:pt idx="126">
                  <c:v>0</c:v>
                </c:pt>
                <c:pt idx="127">
                  <c:v>0</c:v>
                </c:pt>
                <c:pt idx="128">
                  <c:v>8.1267777326289994E-2</c:v>
                </c:pt>
                <c:pt idx="129">
                  <c:v>0</c:v>
                </c:pt>
                <c:pt idx="130">
                  <c:v>0.39252842447212</c:v>
                </c:pt>
                <c:pt idx="131">
                  <c:v>0.48024891774891998</c:v>
                </c:pt>
                <c:pt idx="132">
                  <c:v>0.30421849648458998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8.7760750691960002E-2</c:v>
                </c:pt>
                <c:pt idx="137">
                  <c:v>8.7737058783828994E-2</c:v>
                </c:pt>
                <c:pt idx="138">
                  <c:v>0</c:v>
                </c:pt>
                <c:pt idx="139">
                  <c:v>2.0238818053025999E-2</c:v>
                </c:pt>
                <c:pt idx="140">
                  <c:v>0</c:v>
                </c:pt>
                <c:pt idx="141">
                  <c:v>0</c:v>
                </c:pt>
                <c:pt idx="142">
                  <c:v>0.15500741339803001</c:v>
                </c:pt>
                <c:pt idx="143">
                  <c:v>0</c:v>
                </c:pt>
                <c:pt idx="144">
                  <c:v>0.38407115423489002</c:v>
                </c:pt>
                <c:pt idx="145">
                  <c:v>0</c:v>
                </c:pt>
                <c:pt idx="146">
                  <c:v>0</c:v>
                </c:pt>
                <c:pt idx="147">
                  <c:v>3.3640584000538001E-2</c:v>
                </c:pt>
                <c:pt idx="148">
                  <c:v>6.0548977395047998E-2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0.24867262584850999</c:v>
                </c:pt>
                <c:pt idx="154">
                  <c:v>0</c:v>
                </c:pt>
                <c:pt idx="155">
                  <c:v>8.7295192049423001E-2</c:v>
                </c:pt>
                <c:pt idx="156">
                  <c:v>6.7132116004296003E-3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4.6951505801865002E-2</c:v>
                </c:pt>
                <c:pt idx="161">
                  <c:v>0</c:v>
                </c:pt>
                <c:pt idx="162">
                  <c:v>0.28161459031781999</c:v>
                </c:pt>
                <c:pt idx="163">
                  <c:v>0.21788683293107999</c:v>
                </c:pt>
                <c:pt idx="164">
                  <c:v>1.3403927350714001E-2</c:v>
                </c:pt>
                <c:pt idx="165">
                  <c:v>0</c:v>
                </c:pt>
                <c:pt idx="166">
                  <c:v>3.3469442399089999E-2</c:v>
                </c:pt>
                <c:pt idx="167">
                  <c:v>0</c:v>
                </c:pt>
                <c:pt idx="168">
                  <c:v>0.26743330881860999</c:v>
                </c:pt>
                <c:pt idx="169">
                  <c:v>0.26730820636194003</c:v>
                </c:pt>
                <c:pt idx="170">
                  <c:v>0.53425938293040998</c:v>
                </c:pt>
                <c:pt idx="171">
                  <c:v>0</c:v>
                </c:pt>
                <c:pt idx="172">
                  <c:v>0.14670578821019001</c:v>
                </c:pt>
                <c:pt idx="173">
                  <c:v>0</c:v>
                </c:pt>
                <c:pt idx="174">
                  <c:v>0.43301578842181998</c:v>
                </c:pt>
                <c:pt idx="175">
                  <c:v>0</c:v>
                </c:pt>
                <c:pt idx="176">
                  <c:v>0.37611503128745</c:v>
                </c:pt>
                <c:pt idx="177">
                  <c:v>0</c:v>
                </c:pt>
                <c:pt idx="178">
                  <c:v>0</c:v>
                </c:pt>
                <c:pt idx="179">
                  <c:v>0.14621826399043</c:v>
                </c:pt>
                <c:pt idx="180">
                  <c:v>0.16610192013819999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0.18587360594796001</c:v>
                </c:pt>
                <c:pt idx="185">
                  <c:v>0</c:v>
                </c:pt>
                <c:pt idx="186">
                  <c:v>9.2918298267736996E-2</c:v>
                </c:pt>
                <c:pt idx="187">
                  <c:v>0</c:v>
                </c:pt>
                <c:pt idx="188">
                  <c:v>3.3156498673740001E-2</c:v>
                </c:pt>
                <c:pt idx="189">
                  <c:v>6.6150691274724002E-3</c:v>
                </c:pt>
                <c:pt idx="190">
                  <c:v>0.11873350923483</c:v>
                </c:pt>
                <c:pt idx="191">
                  <c:v>7.8859170664388994E-2</c:v>
                </c:pt>
                <c:pt idx="192">
                  <c:v>0</c:v>
                </c:pt>
                <c:pt idx="193">
                  <c:v>0.18323408153917001</c:v>
                </c:pt>
                <c:pt idx="194">
                  <c:v>0.43498168498167999</c:v>
                </c:pt>
                <c:pt idx="195">
                  <c:v>0</c:v>
                </c:pt>
                <c:pt idx="196">
                  <c:v>0</c:v>
                </c:pt>
                <c:pt idx="197">
                  <c:v>3.5924232527760003E-2</c:v>
                </c:pt>
                <c:pt idx="198">
                  <c:v>3.2641336989163001E-2</c:v>
                </c:pt>
                <c:pt idx="199">
                  <c:v>9.7911227154047001E-3</c:v>
                </c:pt>
                <c:pt idx="200">
                  <c:v>1.7405304266475002E-2</c:v>
                </c:pt>
                <c:pt idx="201">
                  <c:v>2.6099438862063999E-2</c:v>
                </c:pt>
                <c:pt idx="202">
                  <c:v>4.5659122040310002E-2</c:v>
                </c:pt>
                <c:pt idx="203">
                  <c:v>0.52816901408451</c:v>
                </c:pt>
                <c:pt idx="204">
                  <c:v>0.14343460685878001</c:v>
                </c:pt>
                <c:pt idx="205">
                  <c:v>0</c:v>
                </c:pt>
                <c:pt idx="206">
                  <c:v>0</c:v>
                </c:pt>
                <c:pt idx="207">
                  <c:v>0.15635179153094</c:v>
                </c:pt>
                <c:pt idx="208">
                  <c:v>0</c:v>
                </c:pt>
                <c:pt idx="209">
                  <c:v>0.14326647564469999</c:v>
                </c:pt>
                <c:pt idx="210">
                  <c:v>0</c:v>
                </c:pt>
                <c:pt idx="211">
                  <c:v>7.1577303487767002E-2</c:v>
                </c:pt>
                <c:pt idx="212">
                  <c:v>0</c:v>
                </c:pt>
                <c:pt idx="213">
                  <c:v>7.8013262254582993E-2</c:v>
                </c:pt>
                <c:pt idx="214">
                  <c:v>6.4989926561382999E-2</c:v>
                </c:pt>
                <c:pt idx="215">
                  <c:v>0.84453972584940995</c:v>
                </c:pt>
                <c:pt idx="216">
                  <c:v>0</c:v>
                </c:pt>
                <c:pt idx="217">
                  <c:v>0.98077422707197004</c:v>
                </c:pt>
                <c:pt idx="218">
                  <c:v>9.7415248733601995E-2</c:v>
                </c:pt>
                <c:pt idx="219">
                  <c:v>3.8953450626500997E-2</c:v>
                </c:pt>
                <c:pt idx="220">
                  <c:v>0</c:v>
                </c:pt>
                <c:pt idx="221">
                  <c:v>0.40856031128405002</c:v>
                </c:pt>
                <c:pt idx="222">
                  <c:v>0</c:v>
                </c:pt>
                <c:pt idx="223">
                  <c:v>0</c:v>
                </c:pt>
                <c:pt idx="224">
                  <c:v>0.21367521367521</c:v>
                </c:pt>
                <c:pt idx="225">
                  <c:v>1.6181229773463E-2</c:v>
                </c:pt>
                <c:pt idx="226">
                  <c:v>0</c:v>
                </c:pt>
                <c:pt idx="227">
                  <c:v>0.50436469447138998</c:v>
                </c:pt>
                <c:pt idx="228">
                  <c:v>0</c:v>
                </c:pt>
                <c:pt idx="229">
                  <c:v>0.27142303218302</c:v>
                </c:pt>
                <c:pt idx="230">
                  <c:v>0.16798035921953999</c:v>
                </c:pt>
                <c:pt idx="231">
                  <c:v>0.72323388867364002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6.4416387528986999E-2</c:v>
                </c:pt>
                <c:pt idx="237">
                  <c:v>0.94618949536560004</c:v>
                </c:pt>
                <c:pt idx="238">
                  <c:v>0</c:v>
                </c:pt>
                <c:pt idx="239">
                  <c:v>0</c:v>
                </c:pt>
                <c:pt idx="240">
                  <c:v>0.17976373908577001</c:v>
                </c:pt>
                <c:pt idx="241">
                  <c:v>0</c:v>
                </c:pt>
                <c:pt idx="242">
                  <c:v>2.5641025641026001E-2</c:v>
                </c:pt>
                <c:pt idx="243">
                  <c:v>0.24975984630163001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0.74769938650307</c:v>
                </c:pt>
                <c:pt idx="248">
                  <c:v>0</c:v>
                </c:pt>
                <c:pt idx="249">
                  <c:v>0.28070175438596001</c:v>
                </c:pt>
                <c:pt idx="250">
                  <c:v>0.43353522473701001</c:v>
                </c:pt>
                <c:pt idx="251">
                  <c:v>0</c:v>
                </c:pt>
                <c:pt idx="252">
                  <c:v>0.17834394904459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0.23214399287668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0.24768195097168</c:v>
                </c:pt>
                <c:pt idx="261">
                  <c:v>0.11422769386978</c:v>
                </c:pt>
                <c:pt idx="262">
                  <c:v>0</c:v>
                </c:pt>
                <c:pt idx="263">
                  <c:v>0</c:v>
                </c:pt>
                <c:pt idx="264">
                  <c:v>0.48808316430019999</c:v>
                </c:pt>
                <c:pt idx="265">
                  <c:v>1.9008997592193998E-2</c:v>
                </c:pt>
                <c:pt idx="266">
                  <c:v>5.3834948381785E-2</c:v>
                </c:pt>
                <c:pt idx="267">
                  <c:v>1.8993352326685999E-2</c:v>
                </c:pt>
                <c:pt idx="268">
                  <c:v>0.14556040756913999</c:v>
                </c:pt>
                <c:pt idx="269">
                  <c:v>0</c:v>
                </c:pt>
                <c:pt idx="270">
                  <c:v>0.80278128950695005</c:v>
                </c:pt>
                <c:pt idx="271">
                  <c:v>0</c:v>
                </c:pt>
                <c:pt idx="272">
                  <c:v>0</c:v>
                </c:pt>
                <c:pt idx="273">
                  <c:v>9.0448244673018999E-2</c:v>
                </c:pt>
                <c:pt idx="274">
                  <c:v>0</c:v>
                </c:pt>
                <c:pt idx="275">
                  <c:v>1.8908357494011999E-2</c:v>
                </c:pt>
                <c:pt idx="276">
                  <c:v>0</c:v>
                </c:pt>
                <c:pt idx="277">
                  <c:v>0.19518952273012999</c:v>
                </c:pt>
                <c:pt idx="278">
                  <c:v>0</c:v>
                </c:pt>
                <c:pt idx="279">
                  <c:v>0.35842293906810002</c:v>
                </c:pt>
                <c:pt idx="280">
                  <c:v>0</c:v>
                </c:pt>
                <c:pt idx="281">
                  <c:v>0.26998179192566002</c:v>
                </c:pt>
                <c:pt idx="282">
                  <c:v>0.39528171665202999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0.13125000000000001</c:v>
                </c:pt>
                <c:pt idx="288">
                  <c:v>0.52457378380066</c:v>
                </c:pt>
                <c:pt idx="289">
                  <c:v>0.13727692499687999</c:v>
                </c:pt>
                <c:pt idx="290">
                  <c:v>0</c:v>
                </c:pt>
                <c:pt idx="291">
                  <c:v>0</c:v>
                </c:pt>
                <c:pt idx="292">
                  <c:v>0.28023415120188999</c:v>
                </c:pt>
                <c:pt idx="293">
                  <c:v>0</c:v>
                </c:pt>
                <c:pt idx="294">
                  <c:v>0</c:v>
                </c:pt>
                <c:pt idx="295">
                  <c:v>0.92512107289209</c:v>
                </c:pt>
                <c:pt idx="296">
                  <c:v>0</c:v>
                </c:pt>
                <c:pt idx="297">
                  <c:v>0</c:v>
                </c:pt>
                <c:pt idx="298">
                  <c:v>0.53260667616275004</c:v>
                </c:pt>
                <c:pt idx="299">
                  <c:v>8.1967213114753995E-2</c:v>
                </c:pt>
                <c:pt idx="300">
                  <c:v>0.25962786672436</c:v>
                </c:pt>
                <c:pt idx="301">
                  <c:v>9.2678405931418004E-2</c:v>
                </c:pt>
                <c:pt idx="302">
                  <c:v>9.2632619032915003E-2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7.4000986679821995E-2</c:v>
                </c:pt>
                <c:pt idx="308">
                  <c:v>0</c:v>
                </c:pt>
                <c:pt idx="309">
                  <c:v>0.14789253142716</c:v>
                </c:pt>
                <c:pt idx="310">
                  <c:v>0.83790277863347995</c:v>
                </c:pt>
                <c:pt idx="311">
                  <c:v>0</c:v>
                </c:pt>
                <c:pt idx="312">
                  <c:v>0</c:v>
                </c:pt>
                <c:pt idx="313">
                  <c:v>0.32595325953260001</c:v>
                </c:pt>
                <c:pt idx="314">
                  <c:v>0</c:v>
                </c:pt>
                <c:pt idx="315">
                  <c:v>0.24557956777996001</c:v>
                </c:pt>
                <c:pt idx="316">
                  <c:v>1.8401521192419001E-2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7.9578844270322996E-2</c:v>
                </c:pt>
                <c:pt idx="321">
                  <c:v>0.18347501681854</c:v>
                </c:pt>
                <c:pt idx="322">
                  <c:v>0</c:v>
                </c:pt>
                <c:pt idx="323">
                  <c:v>7.9408710524708007E-2</c:v>
                </c:pt>
                <c:pt idx="324">
                  <c:v>0.18316136516271</c:v>
                </c:pt>
                <c:pt idx="325">
                  <c:v>0</c:v>
                </c:pt>
                <c:pt idx="326">
                  <c:v>0.46988466467321999</c:v>
                </c:pt>
                <c:pt idx="327">
                  <c:v>0.42086001829825997</c:v>
                </c:pt>
                <c:pt idx="328">
                  <c:v>7.7212232043076007E-2</c:v>
                </c:pt>
                <c:pt idx="329">
                  <c:v>6.0934738894644E-2</c:v>
                </c:pt>
                <c:pt idx="330">
                  <c:v>4.2641325536062001E-2</c:v>
                </c:pt>
                <c:pt idx="331">
                  <c:v>3.0446961393253001E-2</c:v>
                </c:pt>
                <c:pt idx="332">
                  <c:v>0</c:v>
                </c:pt>
                <c:pt idx="333">
                  <c:v>0</c:v>
                </c:pt>
                <c:pt idx="334">
                  <c:v>0.14596764383895</c:v>
                </c:pt>
                <c:pt idx="335">
                  <c:v>0</c:v>
                </c:pt>
                <c:pt idx="336">
                  <c:v>0</c:v>
                </c:pt>
                <c:pt idx="337">
                  <c:v>0.11541031403754</c:v>
                </c:pt>
                <c:pt idx="338">
                  <c:v>0</c:v>
                </c:pt>
                <c:pt idx="339">
                  <c:v>0</c:v>
                </c:pt>
                <c:pt idx="340">
                  <c:v>3.6412185944896001E-2</c:v>
                </c:pt>
                <c:pt idx="341">
                  <c:v>0.83732783204903005</c:v>
                </c:pt>
                <c:pt idx="342">
                  <c:v>0</c:v>
                </c:pt>
                <c:pt idx="343">
                  <c:v>0.194057004245</c:v>
                </c:pt>
                <c:pt idx="344">
                  <c:v>0.64872074693827997</c:v>
                </c:pt>
                <c:pt idx="345">
                  <c:v>0</c:v>
                </c:pt>
                <c:pt idx="346">
                  <c:v>7.8759239064583E-2</c:v>
                </c:pt>
                <c:pt idx="347">
                  <c:v>0</c:v>
                </c:pt>
                <c:pt idx="348">
                  <c:v>0</c:v>
                </c:pt>
                <c:pt idx="349">
                  <c:v>0.35098335854766</c:v>
                </c:pt>
                <c:pt idx="350">
                  <c:v>0.85273661929240996</c:v>
                </c:pt>
                <c:pt idx="351">
                  <c:v>0.35058027079303999</c:v>
                </c:pt>
                <c:pt idx="352">
                  <c:v>0</c:v>
                </c:pt>
                <c:pt idx="353">
                  <c:v>0</c:v>
                </c:pt>
                <c:pt idx="354">
                  <c:v>7.8431372549019995E-2</c:v>
                </c:pt>
                <c:pt idx="355">
                  <c:v>0</c:v>
                </c:pt>
                <c:pt idx="356">
                  <c:v>0</c:v>
                </c:pt>
                <c:pt idx="357">
                  <c:v>0.22912270123605999</c:v>
                </c:pt>
                <c:pt idx="358">
                  <c:v>9.0443171540548997E-2</c:v>
                </c:pt>
                <c:pt idx="359">
                  <c:v>0</c:v>
                </c:pt>
                <c:pt idx="360">
                  <c:v>4.2194092827004002E-2</c:v>
                </c:pt>
                <c:pt idx="361">
                  <c:v>1.8079913216416998E-2</c:v>
                </c:pt>
                <c:pt idx="362">
                  <c:v>4.0672451193058998E-2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0.19267822736031001</c:v>
                </c:pt>
                <c:pt idx="367">
                  <c:v>0</c:v>
                </c:pt>
                <c:pt idx="368">
                  <c:v>0.40329862156142998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0.49909801563439998</c:v>
                </c:pt>
                <c:pt idx="373">
                  <c:v>0</c:v>
                </c:pt>
                <c:pt idx="374">
                  <c:v>0.18034265103697</c:v>
                </c:pt>
                <c:pt idx="375">
                  <c:v>0</c:v>
                </c:pt>
                <c:pt idx="376">
                  <c:v>0.10816007691383001</c:v>
                </c:pt>
                <c:pt idx="377">
                  <c:v>0</c:v>
                </c:pt>
                <c:pt idx="378">
                  <c:v>0</c:v>
                </c:pt>
                <c:pt idx="379">
                  <c:v>6.3040345821326005E-2</c:v>
                </c:pt>
                <c:pt idx="380">
                  <c:v>0.25810324129652001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0.30288490373658</c:v>
                </c:pt>
                <c:pt idx="385">
                  <c:v>2.3990883464284001E-2</c:v>
                </c:pt>
                <c:pt idx="386">
                  <c:v>0</c:v>
                </c:pt>
                <c:pt idx="387">
                  <c:v>0</c:v>
                </c:pt>
                <c:pt idx="388">
                  <c:v>0.86305064429127998</c:v>
                </c:pt>
                <c:pt idx="389">
                  <c:v>0</c:v>
                </c:pt>
                <c:pt idx="390">
                  <c:v>0.10774572010055999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07-49A4-951B-917CC74DD7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Sheet1!$D$2:$D$393</c:f>
              <c:numCache>
                <c:formatCode>General</c:formatCode>
                <c:ptCount val="392"/>
                <c:pt idx="0">
                  <c:v>0</c:v>
                </c:pt>
                <c:pt idx="1">
                  <c:v>0.12064805239573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0.25458248472505002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0.32613585245164001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0.16739203213927001</c:v>
                </c:pt>
                <c:pt idx="43">
                  <c:v>0.46822742474916001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0.16647244880972001</c:v>
                </c:pt>
                <c:pt idx="49">
                  <c:v>0</c:v>
                </c:pt>
                <c:pt idx="50">
                  <c:v>0.71464184809706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0.31311799604482998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1.4258250560718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0.79732100143518003</c:v>
                </c:pt>
                <c:pt idx="105">
                  <c:v>0</c:v>
                </c:pt>
                <c:pt idx="106">
                  <c:v>0.57352238330412997</c:v>
                </c:pt>
                <c:pt idx="107">
                  <c:v>0</c:v>
                </c:pt>
                <c:pt idx="108">
                  <c:v>0</c:v>
                </c:pt>
                <c:pt idx="109">
                  <c:v>9.5541401273884996E-2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0.23166429737272001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0.29692139396780998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0.21584952204749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0.12062726176116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2.9985007496251999E-2</c:v>
                </c:pt>
                <c:pt idx="202">
                  <c:v>0</c:v>
                </c:pt>
                <c:pt idx="203">
                  <c:v>2.9953571963457E-2</c:v>
                </c:pt>
                <c:pt idx="204">
                  <c:v>0.98802395209580995</c:v>
                </c:pt>
                <c:pt idx="205">
                  <c:v>0</c:v>
                </c:pt>
                <c:pt idx="206">
                  <c:v>0</c:v>
                </c:pt>
                <c:pt idx="207">
                  <c:v>1.6738903004035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1.4889815366289E-2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0.19302152932441999</c:v>
                </c:pt>
                <c:pt idx="216">
                  <c:v>0</c:v>
                </c:pt>
                <c:pt idx="217">
                  <c:v>0.14817009927397001</c:v>
                </c:pt>
                <c:pt idx="218">
                  <c:v>0.39976310334616999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0.98922191052708996</c:v>
                </c:pt>
                <c:pt idx="225">
                  <c:v>0.23595339920366001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0.13204225352113</c:v>
                </c:pt>
                <c:pt idx="233">
                  <c:v>0</c:v>
                </c:pt>
                <c:pt idx="234">
                  <c:v>0</c:v>
                </c:pt>
                <c:pt idx="235">
                  <c:v>5.8530875036581997E-2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5.824111822947E-2</c:v>
                </c:pt>
                <c:pt idx="240">
                  <c:v>0</c:v>
                </c:pt>
                <c:pt idx="241">
                  <c:v>0</c:v>
                </c:pt>
                <c:pt idx="242">
                  <c:v>0.11643137825644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0.30307403665753002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0.45746962115797002</c:v>
                </c:pt>
                <c:pt idx="274">
                  <c:v>0.68561634052277998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0.54023315325562005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1.2335295766751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2.7552004408321E-2</c:v>
                </c:pt>
                <c:pt idx="335">
                  <c:v>0.20652622883106</c:v>
                </c:pt>
                <c:pt idx="336">
                  <c:v>0.53652496904664004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8.2169268693509004E-2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0.35417518049312002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0.74374577417174004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0.22907963886269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07-49A4-951B-917CC74DD7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Sheet1!$E$2:$E$393</c:f>
              <c:numCache>
                <c:formatCode>General</c:formatCode>
                <c:ptCount val="392"/>
                <c:pt idx="0">
                  <c:v>0.65390004670714996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0.82815734989648004</c:v>
                </c:pt>
                <c:pt idx="5">
                  <c:v>3.1026993484331002E-2</c:v>
                </c:pt>
                <c:pt idx="6">
                  <c:v>0.10849349039058</c:v>
                </c:pt>
                <c:pt idx="7">
                  <c:v>0.20139426800929999</c:v>
                </c:pt>
                <c:pt idx="8">
                  <c:v>1.2076172782164001</c:v>
                </c:pt>
                <c:pt idx="9">
                  <c:v>0</c:v>
                </c:pt>
                <c:pt idx="10">
                  <c:v>0</c:v>
                </c:pt>
                <c:pt idx="11">
                  <c:v>0.82740488710175997</c:v>
                </c:pt>
                <c:pt idx="12">
                  <c:v>0.27829313543598999</c:v>
                </c:pt>
                <c:pt idx="13">
                  <c:v>0.16226240148353999</c:v>
                </c:pt>
                <c:pt idx="14">
                  <c:v>0.32427424336010002</c:v>
                </c:pt>
                <c:pt idx="15">
                  <c:v>8.4863446998919997E-2</c:v>
                </c:pt>
                <c:pt idx="16">
                  <c:v>0</c:v>
                </c:pt>
                <c:pt idx="17">
                  <c:v>0</c:v>
                </c:pt>
                <c:pt idx="18">
                  <c:v>0.17725030826141</c:v>
                </c:pt>
                <c:pt idx="19">
                  <c:v>0.33584963796025002</c:v>
                </c:pt>
                <c:pt idx="20">
                  <c:v>0.55949081203161999</c:v>
                </c:pt>
                <c:pt idx="21">
                  <c:v>1.1382864174742</c:v>
                </c:pt>
                <c:pt idx="22">
                  <c:v>0.59917037947456997</c:v>
                </c:pt>
                <c:pt idx="23">
                  <c:v>0</c:v>
                </c:pt>
                <c:pt idx="24">
                  <c:v>0.32124827902707997</c:v>
                </c:pt>
                <c:pt idx="25">
                  <c:v>0.16791329568005001</c:v>
                </c:pt>
                <c:pt idx="26">
                  <c:v>0.35757760194765997</c:v>
                </c:pt>
                <c:pt idx="27">
                  <c:v>0.71266110689916995</c:v>
                </c:pt>
                <c:pt idx="28">
                  <c:v>1.6319129646418999</c:v>
                </c:pt>
                <c:pt idx="29">
                  <c:v>0.10545344983429</c:v>
                </c:pt>
                <c:pt idx="30">
                  <c:v>0</c:v>
                </c:pt>
                <c:pt idx="31">
                  <c:v>0.45038282540159003</c:v>
                </c:pt>
                <c:pt idx="32">
                  <c:v>0</c:v>
                </c:pt>
                <c:pt idx="33">
                  <c:v>1.1456300965531001</c:v>
                </c:pt>
                <c:pt idx="34">
                  <c:v>9.0049527239981997E-2</c:v>
                </c:pt>
                <c:pt idx="35">
                  <c:v>0.71246437678116004</c:v>
                </c:pt>
                <c:pt idx="36">
                  <c:v>0.30725419664268999</c:v>
                </c:pt>
                <c:pt idx="37">
                  <c:v>0</c:v>
                </c:pt>
                <c:pt idx="38">
                  <c:v>0</c:v>
                </c:pt>
                <c:pt idx="39">
                  <c:v>0.13473053892216</c:v>
                </c:pt>
                <c:pt idx="40">
                  <c:v>1.9153074966332</c:v>
                </c:pt>
                <c:pt idx="41">
                  <c:v>0.14958863126402</c:v>
                </c:pt>
                <c:pt idx="42">
                  <c:v>0.16454749439043001</c:v>
                </c:pt>
                <c:pt idx="43">
                  <c:v>1.1564727580878</c:v>
                </c:pt>
                <c:pt idx="44">
                  <c:v>0</c:v>
                </c:pt>
                <c:pt idx="45">
                  <c:v>0</c:v>
                </c:pt>
                <c:pt idx="46">
                  <c:v>8.9538874794807002E-2</c:v>
                </c:pt>
                <c:pt idx="47">
                  <c:v>2.9534606205250999</c:v>
                </c:pt>
                <c:pt idx="48">
                  <c:v>1.7551710421639</c:v>
                </c:pt>
                <c:pt idx="49">
                  <c:v>8.9432106126099004E-2</c:v>
                </c:pt>
                <c:pt idx="50">
                  <c:v>0.83382966051220997</c:v>
                </c:pt>
                <c:pt idx="51">
                  <c:v>0</c:v>
                </c:pt>
                <c:pt idx="52">
                  <c:v>0</c:v>
                </c:pt>
                <c:pt idx="53">
                  <c:v>0.16330166270784</c:v>
                </c:pt>
                <c:pt idx="54">
                  <c:v>0.16308376575240999</c:v>
                </c:pt>
                <c:pt idx="55">
                  <c:v>8.8862559241705996E-2</c:v>
                </c:pt>
                <c:pt idx="56">
                  <c:v>0.28114826871856002</c:v>
                </c:pt>
                <c:pt idx="57">
                  <c:v>0.54701360141928002</c:v>
                </c:pt>
                <c:pt idx="58">
                  <c:v>0</c:v>
                </c:pt>
                <c:pt idx="59">
                  <c:v>0</c:v>
                </c:pt>
                <c:pt idx="60">
                  <c:v>0.36716111029519999</c:v>
                </c:pt>
                <c:pt idx="61">
                  <c:v>0.24912075029308001</c:v>
                </c:pt>
                <c:pt idx="62">
                  <c:v>0.23388393509721001</c:v>
                </c:pt>
                <c:pt idx="63">
                  <c:v>8.7476308499780997E-2</c:v>
                </c:pt>
                <c:pt idx="64">
                  <c:v>3.6374217954314003E-2</c:v>
                </c:pt>
                <c:pt idx="65">
                  <c:v>0.20328154493973999</c:v>
                </c:pt>
                <c:pt idx="66">
                  <c:v>0.11597564511453</c:v>
                </c:pt>
                <c:pt idx="67">
                  <c:v>1.6084625416606</c:v>
                </c:pt>
                <c:pt idx="68">
                  <c:v>0.23661210101888</c:v>
                </c:pt>
                <c:pt idx="69">
                  <c:v>0.10137581462707999</c:v>
                </c:pt>
                <c:pt idx="70">
                  <c:v>0.10677573476184</c:v>
                </c:pt>
                <c:pt idx="71">
                  <c:v>0.65456386518153997</c:v>
                </c:pt>
                <c:pt idx="72">
                  <c:v>0.13007660066484</c:v>
                </c:pt>
                <c:pt idx="73">
                  <c:v>0</c:v>
                </c:pt>
                <c:pt idx="74">
                  <c:v>4.3283797431828003E-2</c:v>
                </c:pt>
                <c:pt idx="75">
                  <c:v>0.11529038766393</c:v>
                </c:pt>
                <c:pt idx="76">
                  <c:v>1.3960852043754</c:v>
                </c:pt>
                <c:pt idx="77">
                  <c:v>5.7529124119085E-2</c:v>
                </c:pt>
                <c:pt idx="78">
                  <c:v>0</c:v>
                </c:pt>
                <c:pt idx="79">
                  <c:v>0.15795519816198</c:v>
                </c:pt>
                <c:pt idx="80">
                  <c:v>0</c:v>
                </c:pt>
                <c:pt idx="81">
                  <c:v>7.5355246160470998E-2</c:v>
                </c:pt>
                <c:pt idx="82">
                  <c:v>1.2125125556034</c:v>
                </c:pt>
                <c:pt idx="83">
                  <c:v>0.52337252652709998</c:v>
                </c:pt>
                <c:pt idx="84">
                  <c:v>0.48345509239363998</c:v>
                </c:pt>
                <c:pt idx="85">
                  <c:v>0.21113655883195001</c:v>
                </c:pt>
                <c:pt idx="86">
                  <c:v>2.8612303290415E-2</c:v>
                </c:pt>
                <c:pt idx="87">
                  <c:v>0.17155110793424</c:v>
                </c:pt>
                <c:pt idx="88">
                  <c:v>0.58571428571428996</c:v>
                </c:pt>
                <c:pt idx="89">
                  <c:v>0.14281633818909001</c:v>
                </c:pt>
                <c:pt idx="90">
                  <c:v>0.18555523836710999</c:v>
                </c:pt>
                <c:pt idx="91">
                  <c:v>9.9843103694194996E-2</c:v>
                </c:pt>
                <c:pt idx="92">
                  <c:v>0.76988879384089004</c:v>
                </c:pt>
                <c:pt idx="93">
                  <c:v>0.11402508551880999</c:v>
                </c:pt>
                <c:pt idx="94">
                  <c:v>2.8498147620405E-2</c:v>
                </c:pt>
                <c:pt idx="95">
                  <c:v>0.259222333001</c:v>
                </c:pt>
                <c:pt idx="96">
                  <c:v>4.2704626334519998E-2</c:v>
                </c:pt>
                <c:pt idx="97">
                  <c:v>0.17425320056898999</c:v>
                </c:pt>
                <c:pt idx="98">
                  <c:v>0.49388857305286998</c:v>
                </c:pt>
                <c:pt idx="99">
                  <c:v>0.21777209676656001</c:v>
                </c:pt>
                <c:pt idx="100">
                  <c:v>8.5166784953867994E-2</c:v>
                </c:pt>
                <c:pt idx="101">
                  <c:v>5.6729541908949001E-2</c:v>
                </c:pt>
                <c:pt idx="102">
                  <c:v>9.2120181405896007E-2</c:v>
                </c:pt>
                <c:pt idx="103">
                  <c:v>1.0737065910701999</c:v>
                </c:pt>
                <c:pt idx="104">
                  <c:v>0.80309901738473</c:v>
                </c:pt>
                <c:pt idx="105">
                  <c:v>0.45300113250282997</c:v>
                </c:pt>
                <c:pt idx="106">
                  <c:v>0.35340684195645999</c:v>
                </c:pt>
                <c:pt idx="107">
                  <c:v>8.4769708957333004E-2</c:v>
                </c:pt>
                <c:pt idx="108">
                  <c:v>0.32490464754908999</c:v>
                </c:pt>
                <c:pt idx="109">
                  <c:v>7.0631445119367003E-2</c:v>
                </c:pt>
                <c:pt idx="110">
                  <c:v>1.1059343969127999</c:v>
                </c:pt>
                <c:pt idx="111">
                  <c:v>0.64400883749353999</c:v>
                </c:pt>
                <c:pt idx="112">
                  <c:v>0.19016762924356001</c:v>
                </c:pt>
                <c:pt idx="113">
                  <c:v>0.11966774602281</c:v>
                </c:pt>
                <c:pt idx="114">
                  <c:v>4.2223786066151001E-2</c:v>
                </c:pt>
                <c:pt idx="115">
                  <c:v>0</c:v>
                </c:pt>
                <c:pt idx="116">
                  <c:v>1.2194549974204001</c:v>
                </c:pt>
                <c:pt idx="117">
                  <c:v>0.17585818795722999</c:v>
                </c:pt>
                <c:pt idx="118">
                  <c:v>8.7904360056258998E-2</c:v>
                </c:pt>
                <c:pt idx="119">
                  <c:v>0.11044620265874</c:v>
                </c:pt>
                <c:pt idx="120">
                  <c:v>0.10535187526338</c:v>
                </c:pt>
                <c:pt idx="121">
                  <c:v>0</c:v>
                </c:pt>
                <c:pt idx="122">
                  <c:v>0</c:v>
                </c:pt>
                <c:pt idx="123">
                  <c:v>0.45828656939767998</c:v>
                </c:pt>
                <c:pt idx="124">
                  <c:v>1.9282008133502</c:v>
                </c:pt>
                <c:pt idx="125">
                  <c:v>0.65900168255749003</c:v>
                </c:pt>
                <c:pt idx="126">
                  <c:v>0.17176107683679001</c:v>
                </c:pt>
                <c:pt idx="127">
                  <c:v>0.58514365802382995</c:v>
                </c:pt>
                <c:pt idx="128">
                  <c:v>0.14005602240896001</c:v>
                </c:pt>
                <c:pt idx="129">
                  <c:v>4.2005040604872999E-2</c:v>
                </c:pt>
                <c:pt idx="130">
                  <c:v>8.8689725995425003E-2</c:v>
                </c:pt>
                <c:pt idx="131">
                  <c:v>0.70698586028278998</c:v>
                </c:pt>
                <c:pt idx="132">
                  <c:v>0.87694747644369997</c:v>
                </c:pt>
                <c:pt idx="133">
                  <c:v>0.15028659303788999</c:v>
                </c:pt>
                <c:pt idx="134">
                  <c:v>0.16745743790119999</c:v>
                </c:pt>
                <c:pt idx="135">
                  <c:v>8.3612040133779E-2</c:v>
                </c:pt>
                <c:pt idx="136">
                  <c:v>6.9647583228861998E-2</c:v>
                </c:pt>
                <c:pt idx="137">
                  <c:v>0.36758563074353001</c:v>
                </c:pt>
                <c:pt idx="138">
                  <c:v>0.25512570739401003</c:v>
                </c:pt>
                <c:pt idx="139">
                  <c:v>0.19463367162518999</c:v>
                </c:pt>
                <c:pt idx="140">
                  <c:v>1.1240632805994999</c:v>
                </c:pt>
                <c:pt idx="141">
                  <c:v>0</c:v>
                </c:pt>
                <c:pt idx="142">
                  <c:v>6.9232899473830004E-2</c:v>
                </c:pt>
                <c:pt idx="143">
                  <c:v>0</c:v>
                </c:pt>
                <c:pt idx="144">
                  <c:v>0.11065006915629</c:v>
                </c:pt>
                <c:pt idx="145">
                  <c:v>0.48396017699115002</c:v>
                </c:pt>
                <c:pt idx="146">
                  <c:v>0.12900253397834999</c:v>
                </c:pt>
                <c:pt idx="147">
                  <c:v>7.1833126122392996E-2</c:v>
                </c:pt>
                <c:pt idx="148">
                  <c:v>0.69337016574585997</c:v>
                </c:pt>
                <c:pt idx="149">
                  <c:v>7.8225658015828994E-2</c:v>
                </c:pt>
                <c:pt idx="150">
                  <c:v>0</c:v>
                </c:pt>
                <c:pt idx="151">
                  <c:v>0.36906732891832</c:v>
                </c:pt>
                <c:pt idx="152">
                  <c:v>0.81356867071153005</c:v>
                </c:pt>
                <c:pt idx="153">
                  <c:v>9.3052109181140999E-2</c:v>
                </c:pt>
                <c:pt idx="154">
                  <c:v>0.64756131165609998</c:v>
                </c:pt>
                <c:pt idx="155">
                  <c:v>8.0889439625498993E-2</c:v>
                </c:pt>
                <c:pt idx="156">
                  <c:v>8.2599118942731004E-2</c:v>
                </c:pt>
                <c:pt idx="157">
                  <c:v>0.11013215859031</c:v>
                </c:pt>
                <c:pt idx="158">
                  <c:v>9.6352374397797994E-2</c:v>
                </c:pt>
                <c:pt idx="159">
                  <c:v>7.5684601623779005E-2</c:v>
                </c:pt>
                <c:pt idx="160">
                  <c:v>0.92184920198128995</c:v>
                </c:pt>
                <c:pt idx="161">
                  <c:v>0.58680603309952994</c:v>
                </c:pt>
                <c:pt idx="162">
                  <c:v>9.1638029782360006E-2</c:v>
                </c:pt>
                <c:pt idx="163">
                  <c:v>6.8681318681319006E-2</c:v>
                </c:pt>
                <c:pt idx="164">
                  <c:v>6.1796209832463998E-2</c:v>
                </c:pt>
                <c:pt idx="165">
                  <c:v>2.4231191652937998</c:v>
                </c:pt>
                <c:pt idx="166">
                  <c:v>0.28802633383623999</c:v>
                </c:pt>
                <c:pt idx="167">
                  <c:v>0.12323702587978</c:v>
                </c:pt>
                <c:pt idx="168">
                  <c:v>0.71096527208093996</c:v>
                </c:pt>
                <c:pt idx="169">
                  <c:v>5.4629882545753003E-2</c:v>
                </c:pt>
                <c:pt idx="170">
                  <c:v>0.13644426251875999</c:v>
                </c:pt>
                <c:pt idx="171">
                  <c:v>2.7273966998500002E-2</c:v>
                </c:pt>
                <c:pt idx="172">
                  <c:v>0.51806407634628004</c:v>
                </c:pt>
                <c:pt idx="173">
                  <c:v>0.21801335331789001</c:v>
                </c:pt>
                <c:pt idx="174">
                  <c:v>0.95302927161333995</c:v>
                </c:pt>
                <c:pt idx="175">
                  <c:v>0.45238095238095</c:v>
                </c:pt>
                <c:pt idx="176">
                  <c:v>0.10873997553351</c:v>
                </c:pt>
                <c:pt idx="177">
                  <c:v>2.7170221437304999E-2</c:v>
                </c:pt>
                <c:pt idx="178">
                  <c:v>6.7916327085030995E-2</c:v>
                </c:pt>
                <c:pt idx="179">
                  <c:v>0.24443237370994</c:v>
                </c:pt>
                <c:pt idx="180">
                  <c:v>3.0278343516633002</c:v>
                </c:pt>
                <c:pt idx="181">
                  <c:v>0.12213326095807001</c:v>
                </c:pt>
                <c:pt idx="182">
                  <c:v>1.2428881062043</c:v>
                </c:pt>
                <c:pt idx="183">
                  <c:v>6.7567567567568002E-2</c:v>
                </c:pt>
                <c:pt idx="184">
                  <c:v>0.14842801241397999</c:v>
                </c:pt>
                <c:pt idx="185">
                  <c:v>0.17520215633423</c:v>
                </c:pt>
                <c:pt idx="186">
                  <c:v>0.11209756972469</c:v>
                </c:pt>
                <c:pt idx="187">
                  <c:v>3.357056532832E-2</c:v>
                </c:pt>
                <c:pt idx="188">
                  <c:v>0.20107238605898001</c:v>
                </c:pt>
                <c:pt idx="189">
                  <c:v>0.77968143488153996</c:v>
                </c:pt>
                <c:pt idx="190">
                  <c:v>0.19269369731031999</c:v>
                </c:pt>
                <c:pt idx="191">
                  <c:v>0</c:v>
                </c:pt>
                <c:pt idx="192">
                  <c:v>0</c:v>
                </c:pt>
                <c:pt idx="193">
                  <c:v>0.57854917668002004</c:v>
                </c:pt>
                <c:pt idx="194">
                  <c:v>0.56022408963585002</c:v>
                </c:pt>
                <c:pt idx="195">
                  <c:v>1.5191897654583999</c:v>
                </c:pt>
                <c:pt idx="196">
                  <c:v>2.5562508321128998</c:v>
                </c:pt>
                <c:pt idx="197">
                  <c:v>0.22621423819028999</c:v>
                </c:pt>
                <c:pt idx="198">
                  <c:v>0</c:v>
                </c:pt>
                <c:pt idx="199">
                  <c:v>0.10642543567913</c:v>
                </c:pt>
                <c:pt idx="200">
                  <c:v>0.45637821790951999</c:v>
                </c:pt>
                <c:pt idx="201">
                  <c:v>0.11949017525225999</c:v>
                </c:pt>
                <c:pt idx="202">
                  <c:v>0.37120509081267</c:v>
                </c:pt>
                <c:pt idx="203">
                  <c:v>0.61838624338624004</c:v>
                </c:pt>
                <c:pt idx="204">
                  <c:v>0.17166248514459001</c:v>
                </c:pt>
                <c:pt idx="205">
                  <c:v>0.39598732840549</c:v>
                </c:pt>
                <c:pt idx="206">
                  <c:v>6.5971764084972004E-2</c:v>
                </c:pt>
                <c:pt idx="207">
                  <c:v>0.12518118329160999</c:v>
                </c:pt>
                <c:pt idx="208">
                  <c:v>0.12823885308430999</c:v>
                </c:pt>
                <c:pt idx="209">
                  <c:v>0.94537815126049995</c:v>
                </c:pt>
                <c:pt idx="210">
                  <c:v>4.8043326345213001E-2</c:v>
                </c:pt>
                <c:pt idx="211">
                  <c:v>0.53995210102330005</c:v>
                </c:pt>
                <c:pt idx="212">
                  <c:v>7.8125E-2</c:v>
                </c:pt>
                <c:pt idx="213">
                  <c:v>1.2995451591943E-2</c:v>
                </c:pt>
                <c:pt idx="214">
                  <c:v>0.54573804573804996</c:v>
                </c:pt>
                <c:pt idx="215">
                  <c:v>0.49376299376298999</c:v>
                </c:pt>
                <c:pt idx="216">
                  <c:v>0.93567251461987999</c:v>
                </c:pt>
                <c:pt idx="217">
                  <c:v>0.28153153153152999</c:v>
                </c:pt>
                <c:pt idx="218">
                  <c:v>1.9304852183698999</c:v>
                </c:pt>
                <c:pt idx="219">
                  <c:v>0.19457776624723999</c:v>
                </c:pt>
                <c:pt idx="220">
                  <c:v>0</c:v>
                </c:pt>
                <c:pt idx="221">
                  <c:v>0.26540652511652002</c:v>
                </c:pt>
                <c:pt idx="222">
                  <c:v>0.34632314862765001</c:v>
                </c:pt>
                <c:pt idx="223">
                  <c:v>0.92772384034519995</c:v>
                </c:pt>
                <c:pt idx="224">
                  <c:v>0.33652601604970001</c:v>
                </c:pt>
                <c:pt idx="225">
                  <c:v>0.47015182884748002</c:v>
                </c:pt>
                <c:pt idx="226">
                  <c:v>0</c:v>
                </c:pt>
                <c:pt idx="227">
                  <c:v>0</c:v>
                </c:pt>
                <c:pt idx="228">
                  <c:v>0.86418160711981995</c:v>
                </c:pt>
                <c:pt idx="229">
                  <c:v>1.1347517730496</c:v>
                </c:pt>
                <c:pt idx="230">
                  <c:v>0.24923724807701</c:v>
                </c:pt>
                <c:pt idx="231">
                  <c:v>0.21890291012103999</c:v>
                </c:pt>
                <c:pt idx="232">
                  <c:v>2.3148148148147998</c:v>
                </c:pt>
                <c:pt idx="233">
                  <c:v>0.20570840833119</c:v>
                </c:pt>
                <c:pt idx="234">
                  <c:v>0</c:v>
                </c:pt>
                <c:pt idx="235">
                  <c:v>0.47557840616967001</c:v>
                </c:pt>
                <c:pt idx="236">
                  <c:v>0.34704370179949001</c:v>
                </c:pt>
                <c:pt idx="237">
                  <c:v>0.19917758930866</c:v>
                </c:pt>
                <c:pt idx="238">
                  <c:v>0.43036998972251</c:v>
                </c:pt>
                <c:pt idx="239">
                  <c:v>1.5221579961464</c:v>
                </c:pt>
                <c:pt idx="240">
                  <c:v>0</c:v>
                </c:pt>
                <c:pt idx="241">
                  <c:v>0</c:v>
                </c:pt>
                <c:pt idx="242">
                  <c:v>0.42383765733368001</c:v>
                </c:pt>
                <c:pt idx="243">
                  <c:v>6.4209580069346003E-2</c:v>
                </c:pt>
                <c:pt idx="244">
                  <c:v>0.11557724412482</c:v>
                </c:pt>
                <c:pt idx="245">
                  <c:v>1.5729327170005001</c:v>
                </c:pt>
                <c:pt idx="246">
                  <c:v>0.22453169104439</c:v>
                </c:pt>
                <c:pt idx="247">
                  <c:v>0</c:v>
                </c:pt>
                <c:pt idx="248">
                  <c:v>0</c:v>
                </c:pt>
                <c:pt idx="249">
                  <c:v>0.78175060874022995</c:v>
                </c:pt>
                <c:pt idx="250">
                  <c:v>1.1148129164531</c:v>
                </c:pt>
                <c:pt idx="251">
                  <c:v>0.20497053548551999</c:v>
                </c:pt>
                <c:pt idx="252">
                  <c:v>0.15875048009218001</c:v>
                </c:pt>
                <c:pt idx="253">
                  <c:v>0.73381970220573001</c:v>
                </c:pt>
                <c:pt idx="254">
                  <c:v>0</c:v>
                </c:pt>
                <c:pt idx="255">
                  <c:v>0</c:v>
                </c:pt>
                <c:pt idx="256">
                  <c:v>0.49872122762148002</c:v>
                </c:pt>
                <c:pt idx="257">
                  <c:v>0.24274945700778999</c:v>
                </c:pt>
                <c:pt idx="258">
                  <c:v>1.9274955322951</c:v>
                </c:pt>
                <c:pt idx="259">
                  <c:v>2.5513458349279001E-2</c:v>
                </c:pt>
                <c:pt idx="260">
                  <c:v>0.30596634370219</c:v>
                </c:pt>
                <c:pt idx="261">
                  <c:v>0.12742099898063</c:v>
                </c:pt>
                <c:pt idx="262">
                  <c:v>0</c:v>
                </c:pt>
                <c:pt idx="263">
                  <c:v>1.0062412431537</c:v>
                </c:pt>
                <c:pt idx="264">
                  <c:v>0.37888436067244002</c:v>
                </c:pt>
                <c:pt idx="265">
                  <c:v>0.18136693394424999</c:v>
                </c:pt>
                <c:pt idx="266">
                  <c:v>0.29254642584584001</c:v>
                </c:pt>
                <c:pt idx="267">
                  <c:v>1.5315200813420999</c:v>
                </c:pt>
                <c:pt idx="268">
                  <c:v>0</c:v>
                </c:pt>
                <c:pt idx="269">
                  <c:v>0</c:v>
                </c:pt>
                <c:pt idx="270">
                  <c:v>0.79607046070460996</c:v>
                </c:pt>
                <c:pt idx="271">
                  <c:v>0.72362574584232997</c:v>
                </c:pt>
                <c:pt idx="272">
                  <c:v>0.16489091831558</c:v>
                </c:pt>
                <c:pt idx="273">
                  <c:v>0.73905148021454004</c:v>
                </c:pt>
                <c:pt idx="274">
                  <c:v>1.1390963169218999</c:v>
                </c:pt>
                <c:pt idx="275">
                  <c:v>0</c:v>
                </c:pt>
                <c:pt idx="276">
                  <c:v>0</c:v>
                </c:pt>
                <c:pt idx="277">
                  <c:v>0.11372251705838</c:v>
                </c:pt>
                <c:pt idx="278">
                  <c:v>0.66456096020215005</c:v>
                </c:pt>
                <c:pt idx="279">
                  <c:v>0.12313715584744001</c:v>
                </c:pt>
                <c:pt idx="280">
                  <c:v>1.5903067020068</c:v>
                </c:pt>
                <c:pt idx="281">
                  <c:v>0.12613521695256999</c:v>
                </c:pt>
                <c:pt idx="282">
                  <c:v>8.8250126071608995E-2</c:v>
                </c:pt>
                <c:pt idx="283">
                  <c:v>0</c:v>
                </c:pt>
                <c:pt idx="284">
                  <c:v>0</c:v>
                </c:pt>
                <c:pt idx="285">
                  <c:v>0.69278246630558005</c:v>
                </c:pt>
                <c:pt idx="286">
                  <c:v>5.0377833753148998E-2</c:v>
                </c:pt>
                <c:pt idx="287">
                  <c:v>0</c:v>
                </c:pt>
                <c:pt idx="288">
                  <c:v>0.82535282258065001</c:v>
                </c:pt>
                <c:pt idx="289">
                  <c:v>0</c:v>
                </c:pt>
                <c:pt idx="290">
                  <c:v>0</c:v>
                </c:pt>
                <c:pt idx="291">
                  <c:v>0.93116899458915003</c:v>
                </c:pt>
                <c:pt idx="292">
                  <c:v>3.7740596301422E-2</c:v>
                </c:pt>
                <c:pt idx="293">
                  <c:v>1.0271244707164999</c:v>
                </c:pt>
                <c:pt idx="294">
                  <c:v>0.33949453036589999</c:v>
                </c:pt>
                <c:pt idx="295">
                  <c:v>0.12561236025625</c:v>
                </c:pt>
                <c:pt idx="296">
                  <c:v>0</c:v>
                </c:pt>
                <c:pt idx="297">
                  <c:v>0</c:v>
                </c:pt>
                <c:pt idx="298">
                  <c:v>0.17550457565500999</c:v>
                </c:pt>
                <c:pt idx="299">
                  <c:v>1.4282134803307001</c:v>
                </c:pt>
                <c:pt idx="300">
                  <c:v>0.7267259741887</c:v>
                </c:pt>
                <c:pt idx="301">
                  <c:v>0.16077841810741</c:v>
                </c:pt>
                <c:pt idx="302">
                  <c:v>0.22545090180360999</c:v>
                </c:pt>
                <c:pt idx="303">
                  <c:v>0</c:v>
                </c:pt>
                <c:pt idx="304">
                  <c:v>0.13774104683196001</c:v>
                </c:pt>
                <c:pt idx="305">
                  <c:v>0.37291953447629</c:v>
                </c:pt>
                <c:pt idx="306">
                  <c:v>0.10006253908693</c:v>
                </c:pt>
                <c:pt idx="307">
                  <c:v>0.65433024922896998</c:v>
                </c:pt>
                <c:pt idx="308">
                  <c:v>0.57499999999999996</c:v>
                </c:pt>
                <c:pt idx="309">
                  <c:v>0.31234382808596001</c:v>
                </c:pt>
                <c:pt idx="310">
                  <c:v>8.7434424181864007E-2</c:v>
                </c:pt>
                <c:pt idx="311">
                  <c:v>3.7467216185837003E-2</c:v>
                </c:pt>
                <c:pt idx="312">
                  <c:v>0.67415730337079005</c:v>
                </c:pt>
                <c:pt idx="313">
                  <c:v>0.18714909544604</c:v>
                </c:pt>
                <c:pt idx="314">
                  <c:v>1.6211497692979</c:v>
                </c:pt>
                <c:pt idx="315">
                  <c:v>0.85390177013213997</c:v>
                </c:pt>
                <c:pt idx="316">
                  <c:v>0.49850448654037999</c:v>
                </c:pt>
                <c:pt idx="317">
                  <c:v>0</c:v>
                </c:pt>
                <c:pt idx="318">
                  <c:v>0.28653295128939998</c:v>
                </c:pt>
                <c:pt idx="319">
                  <c:v>9.9663635231095005E-2</c:v>
                </c:pt>
                <c:pt idx="320">
                  <c:v>2.1232876712328999</c:v>
                </c:pt>
                <c:pt idx="321">
                  <c:v>0.19293004729898</c:v>
                </c:pt>
                <c:pt idx="322">
                  <c:v>0.50178319648337</c:v>
                </c:pt>
                <c:pt idx="323">
                  <c:v>0.31086794329769002</c:v>
                </c:pt>
                <c:pt idx="324">
                  <c:v>0.13671389510316001</c:v>
                </c:pt>
                <c:pt idx="325">
                  <c:v>0</c:v>
                </c:pt>
                <c:pt idx="326">
                  <c:v>0.17386984600099001</c:v>
                </c:pt>
                <c:pt idx="327">
                  <c:v>3.1028918952463999E-2</c:v>
                </c:pt>
                <c:pt idx="328">
                  <c:v>4.9621635032873999E-2</c:v>
                </c:pt>
                <c:pt idx="329">
                  <c:v>0.55390211640211995</c:v>
                </c:pt>
                <c:pt idx="330">
                  <c:v>0.32230073137474002</c:v>
                </c:pt>
                <c:pt idx="331">
                  <c:v>6.1950192045595001E-2</c:v>
                </c:pt>
                <c:pt idx="332">
                  <c:v>0.19814241486067999</c:v>
                </c:pt>
                <c:pt idx="333">
                  <c:v>0.68086159940579005</c:v>
                </c:pt>
                <c:pt idx="334">
                  <c:v>0.19054689433308999</c:v>
                </c:pt>
                <c:pt idx="335">
                  <c:v>0.23219707898823</c:v>
                </c:pt>
                <c:pt idx="336">
                  <c:v>0.77854671280276999</c:v>
                </c:pt>
                <c:pt idx="337">
                  <c:v>0.51890289103039</c:v>
                </c:pt>
                <c:pt idx="338">
                  <c:v>0</c:v>
                </c:pt>
                <c:pt idx="339">
                  <c:v>0</c:v>
                </c:pt>
                <c:pt idx="340">
                  <c:v>0.41980491418693999</c:v>
                </c:pt>
                <c:pt idx="341">
                  <c:v>2.9622315477660002E-2</c:v>
                </c:pt>
                <c:pt idx="342">
                  <c:v>0.27760641579272</c:v>
                </c:pt>
                <c:pt idx="343">
                  <c:v>0.42334566378956001</c:v>
                </c:pt>
                <c:pt idx="344">
                  <c:v>0.12331976815884001</c:v>
                </c:pt>
                <c:pt idx="345">
                  <c:v>0.1233501911928</c:v>
                </c:pt>
                <c:pt idx="346">
                  <c:v>6.1675095596398E-2</c:v>
                </c:pt>
                <c:pt idx="347">
                  <c:v>0.35767143561914</c:v>
                </c:pt>
                <c:pt idx="348">
                  <c:v>2.8760425654299999E-2</c:v>
                </c:pt>
                <c:pt idx="349">
                  <c:v>4.3124691966486002E-2</c:v>
                </c:pt>
                <c:pt idx="350">
                  <c:v>1.3182210176172999</c:v>
                </c:pt>
                <c:pt idx="351">
                  <c:v>0.22167487684729001</c:v>
                </c:pt>
                <c:pt idx="352">
                  <c:v>4.9236829148203001E-2</c:v>
                </c:pt>
                <c:pt idx="353">
                  <c:v>3.0765444253015001E-2</c:v>
                </c:pt>
                <c:pt idx="354">
                  <c:v>0.14150362987571999</c:v>
                </c:pt>
                <c:pt idx="355">
                  <c:v>0.39755727693757997</c:v>
                </c:pt>
                <c:pt idx="356">
                  <c:v>0.44856826840358999</c:v>
                </c:pt>
                <c:pt idx="357">
                  <c:v>3.6864094372081997E-2</c:v>
                </c:pt>
                <c:pt idx="358">
                  <c:v>0.30716304214277002</c:v>
                </c:pt>
                <c:pt idx="359">
                  <c:v>0</c:v>
                </c:pt>
                <c:pt idx="360">
                  <c:v>0</c:v>
                </c:pt>
                <c:pt idx="361">
                  <c:v>4.5181092694905001</c:v>
                </c:pt>
                <c:pt idx="362">
                  <c:v>0.29469548133595003</c:v>
                </c:pt>
                <c:pt idx="363">
                  <c:v>2.4545900834560999E-2</c:v>
                </c:pt>
                <c:pt idx="364">
                  <c:v>0.25757389917821999</c:v>
                </c:pt>
                <c:pt idx="365">
                  <c:v>0.15638415307249001</c:v>
                </c:pt>
                <c:pt idx="366">
                  <c:v>0</c:v>
                </c:pt>
                <c:pt idx="367">
                  <c:v>0</c:v>
                </c:pt>
                <c:pt idx="368">
                  <c:v>6.1289531747977001E-2</c:v>
                </c:pt>
                <c:pt idx="369">
                  <c:v>0.25432038239979998</c:v>
                </c:pt>
                <c:pt idx="370">
                  <c:v>4.9013601274354002E-2</c:v>
                </c:pt>
                <c:pt idx="371">
                  <c:v>0.33700980392156998</c:v>
                </c:pt>
                <c:pt idx="372">
                  <c:v>0.18990443518745001</c:v>
                </c:pt>
                <c:pt idx="373">
                  <c:v>0.11019958369046</c:v>
                </c:pt>
                <c:pt idx="374">
                  <c:v>0</c:v>
                </c:pt>
                <c:pt idx="375">
                  <c:v>0</c:v>
                </c:pt>
                <c:pt idx="376">
                  <c:v>0.22021042329337001</c:v>
                </c:pt>
                <c:pt idx="377">
                  <c:v>0.44025926378868002</c:v>
                </c:pt>
                <c:pt idx="378">
                  <c:v>1.6259168704156</c:v>
                </c:pt>
                <c:pt idx="379">
                  <c:v>6.1109753116596999E-2</c:v>
                </c:pt>
                <c:pt idx="380">
                  <c:v>6.1094819159334998E-2</c:v>
                </c:pt>
                <c:pt idx="381">
                  <c:v>0</c:v>
                </c:pt>
                <c:pt idx="382">
                  <c:v>0.48840048840049</c:v>
                </c:pt>
                <c:pt idx="383">
                  <c:v>0.28079599560493002</c:v>
                </c:pt>
                <c:pt idx="384">
                  <c:v>1.5989259123641999</c:v>
                </c:pt>
                <c:pt idx="385">
                  <c:v>0.37818714163717998</c:v>
                </c:pt>
                <c:pt idx="386">
                  <c:v>0.10357012306568</c:v>
                </c:pt>
                <c:pt idx="387">
                  <c:v>7.3063809059911999E-2</c:v>
                </c:pt>
                <c:pt idx="388">
                  <c:v>0</c:v>
                </c:pt>
                <c:pt idx="389">
                  <c:v>0</c:v>
                </c:pt>
                <c:pt idx="390">
                  <c:v>0.13393400706197001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07-49A4-951B-917CC74DD7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Sheet1!$F$2:$F$393</c:f>
              <c:numCache>
                <c:formatCode>General</c:formatCode>
                <c:ptCount val="392"/>
                <c:pt idx="0">
                  <c:v>0</c:v>
                </c:pt>
                <c:pt idx="1">
                  <c:v>0.32558139534884001</c:v>
                </c:pt>
                <c:pt idx="2">
                  <c:v>0.22300687604534</c:v>
                </c:pt>
                <c:pt idx="3">
                  <c:v>0</c:v>
                </c:pt>
                <c:pt idx="4">
                  <c:v>0.2040059347181</c:v>
                </c:pt>
                <c:pt idx="5">
                  <c:v>0</c:v>
                </c:pt>
                <c:pt idx="6">
                  <c:v>0.16632785067455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0.77262693156732998</c:v>
                </c:pt>
                <c:pt idx="12">
                  <c:v>0.16547159404302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0.25575447570331999</c:v>
                </c:pt>
                <c:pt idx="18">
                  <c:v>0</c:v>
                </c:pt>
                <c:pt idx="19">
                  <c:v>0.16417365924845001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0.2361060661097</c:v>
                </c:pt>
                <c:pt idx="24">
                  <c:v>0</c:v>
                </c:pt>
                <c:pt idx="25">
                  <c:v>0</c:v>
                </c:pt>
                <c:pt idx="26">
                  <c:v>0.27228172082048002</c:v>
                </c:pt>
                <c:pt idx="27">
                  <c:v>0.21754894851341999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0.10653409090909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0.51263920806080998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0.45814977973568</c:v>
                </c:pt>
                <c:pt idx="68">
                  <c:v>0</c:v>
                </c:pt>
                <c:pt idx="69">
                  <c:v>0</c:v>
                </c:pt>
                <c:pt idx="70">
                  <c:v>0.19345761519522001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0.8518776077886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2.6460010275732002</c:v>
                </c:pt>
                <c:pt idx="122">
                  <c:v>0</c:v>
                </c:pt>
                <c:pt idx="123">
                  <c:v>0.23931623931623999</c:v>
                </c:pt>
                <c:pt idx="124">
                  <c:v>0.64901793339026004</c:v>
                </c:pt>
                <c:pt idx="125">
                  <c:v>0</c:v>
                </c:pt>
                <c:pt idx="126">
                  <c:v>0</c:v>
                </c:pt>
                <c:pt idx="127">
                  <c:v>0.30659172202350998</c:v>
                </c:pt>
                <c:pt idx="128">
                  <c:v>0</c:v>
                </c:pt>
                <c:pt idx="129">
                  <c:v>0</c:v>
                </c:pt>
                <c:pt idx="130">
                  <c:v>0.20376974019357999</c:v>
                </c:pt>
                <c:pt idx="131">
                  <c:v>0</c:v>
                </c:pt>
                <c:pt idx="132">
                  <c:v>0</c:v>
                </c:pt>
                <c:pt idx="133">
                  <c:v>0.21992894603282001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0.10124873439081999</c:v>
                </c:pt>
                <c:pt idx="138">
                  <c:v>0.23612750885478001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5.0360919926136997E-2</c:v>
                </c:pt>
                <c:pt idx="145">
                  <c:v>0</c:v>
                </c:pt>
                <c:pt idx="146">
                  <c:v>0.10065425264217</c:v>
                </c:pt>
                <c:pt idx="147">
                  <c:v>0</c:v>
                </c:pt>
                <c:pt idx="148">
                  <c:v>0.10045203415369</c:v>
                </c:pt>
                <c:pt idx="149">
                  <c:v>0</c:v>
                </c:pt>
                <c:pt idx="150">
                  <c:v>0</c:v>
                </c:pt>
                <c:pt idx="151">
                  <c:v>0.16722408026756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0.28338056342724</c:v>
                </c:pt>
                <c:pt idx="156">
                  <c:v>0</c:v>
                </c:pt>
                <c:pt idx="157">
                  <c:v>0</c:v>
                </c:pt>
                <c:pt idx="158">
                  <c:v>0.93162535351855003</c:v>
                </c:pt>
                <c:pt idx="159">
                  <c:v>0</c:v>
                </c:pt>
                <c:pt idx="160">
                  <c:v>0.24933510638298001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0.18151815181518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0.45669548197684001</c:v>
                </c:pt>
                <c:pt idx="183">
                  <c:v>0.25860675610150002</c:v>
                </c:pt>
                <c:pt idx="184">
                  <c:v>0</c:v>
                </c:pt>
                <c:pt idx="185">
                  <c:v>0</c:v>
                </c:pt>
                <c:pt idx="186">
                  <c:v>9.6138439352667998E-2</c:v>
                </c:pt>
                <c:pt idx="187">
                  <c:v>6.3918184723553997E-2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0.12656225280809999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0.29780564263323001</c:v>
                </c:pt>
                <c:pt idx="198">
                  <c:v>0</c:v>
                </c:pt>
                <c:pt idx="199">
                  <c:v>0</c:v>
                </c:pt>
                <c:pt idx="200">
                  <c:v>0.15629884338856001</c:v>
                </c:pt>
                <c:pt idx="201">
                  <c:v>0</c:v>
                </c:pt>
                <c:pt idx="202">
                  <c:v>0.10917030567685999</c:v>
                </c:pt>
                <c:pt idx="203">
                  <c:v>0</c:v>
                </c:pt>
                <c:pt idx="204">
                  <c:v>0.18648018648018999</c:v>
                </c:pt>
                <c:pt idx="205">
                  <c:v>0</c:v>
                </c:pt>
                <c:pt idx="206">
                  <c:v>0</c:v>
                </c:pt>
                <c:pt idx="207">
                  <c:v>0.21718895439031999</c:v>
                </c:pt>
                <c:pt idx="208">
                  <c:v>0</c:v>
                </c:pt>
                <c:pt idx="209">
                  <c:v>0.13925421630821999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0.16891891891892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9.1645028257217001E-2</c:v>
                </c:pt>
                <c:pt idx="219">
                  <c:v>0</c:v>
                </c:pt>
                <c:pt idx="220">
                  <c:v>0</c:v>
                </c:pt>
                <c:pt idx="221">
                  <c:v>0.42630937880633002</c:v>
                </c:pt>
                <c:pt idx="222">
                  <c:v>0.15213753232923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0.49901708755481999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0.39156626506024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0.48040834709503</c:v>
                </c:pt>
                <c:pt idx="244">
                  <c:v>0</c:v>
                </c:pt>
                <c:pt idx="245">
                  <c:v>0.11920727164357001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0.45574830932079002</c:v>
                </c:pt>
                <c:pt idx="256">
                  <c:v>0</c:v>
                </c:pt>
                <c:pt idx="257">
                  <c:v>0.11738811445341001</c:v>
                </c:pt>
                <c:pt idx="258">
                  <c:v>0</c:v>
                </c:pt>
                <c:pt idx="259">
                  <c:v>0.11701038467164</c:v>
                </c:pt>
                <c:pt idx="260">
                  <c:v>0</c:v>
                </c:pt>
                <c:pt idx="261">
                  <c:v>0.16056050211647999</c:v>
                </c:pt>
                <c:pt idx="262">
                  <c:v>0</c:v>
                </c:pt>
                <c:pt idx="263">
                  <c:v>0</c:v>
                </c:pt>
                <c:pt idx="264">
                  <c:v>8.7374399301005004E-2</c:v>
                </c:pt>
                <c:pt idx="265">
                  <c:v>0</c:v>
                </c:pt>
                <c:pt idx="266">
                  <c:v>0</c:v>
                </c:pt>
                <c:pt idx="267">
                  <c:v>0.20286914939864001</c:v>
                </c:pt>
                <c:pt idx="268">
                  <c:v>0</c:v>
                </c:pt>
                <c:pt idx="269">
                  <c:v>0</c:v>
                </c:pt>
                <c:pt idx="270">
                  <c:v>1.1730629978277001</c:v>
                </c:pt>
                <c:pt idx="271">
                  <c:v>0</c:v>
                </c:pt>
                <c:pt idx="272">
                  <c:v>2.1396559201966001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0.20114942528735999</c:v>
                </c:pt>
                <c:pt idx="280">
                  <c:v>0</c:v>
                </c:pt>
                <c:pt idx="281">
                  <c:v>0.76647564469913998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0.68162453848339</c:v>
                </c:pt>
                <c:pt idx="303">
                  <c:v>0</c:v>
                </c:pt>
                <c:pt idx="304">
                  <c:v>0.82304526748970996</c:v>
                </c:pt>
                <c:pt idx="305">
                  <c:v>0</c:v>
                </c:pt>
                <c:pt idx="306">
                  <c:v>0</c:v>
                </c:pt>
                <c:pt idx="307">
                  <c:v>9.9108027750248004E-2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0.48036168409155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0.38092550790068003</c:v>
                </c:pt>
                <c:pt idx="317">
                  <c:v>0</c:v>
                </c:pt>
                <c:pt idx="318">
                  <c:v>0</c:v>
                </c:pt>
                <c:pt idx="319">
                  <c:v>0.19732205778716999</c:v>
                </c:pt>
                <c:pt idx="320">
                  <c:v>0</c:v>
                </c:pt>
                <c:pt idx="321">
                  <c:v>0.16894270026749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6.9969213546039993E-2</c:v>
                </c:pt>
                <c:pt idx="329">
                  <c:v>0.16783216783217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9.0769445608155003E-2</c:v>
                </c:pt>
                <c:pt idx="334">
                  <c:v>0</c:v>
                </c:pt>
                <c:pt idx="335">
                  <c:v>6.9803155102610995E-2</c:v>
                </c:pt>
                <c:pt idx="336">
                  <c:v>0.23719826984791001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0.20882639565641001</c:v>
                </c:pt>
                <c:pt idx="341">
                  <c:v>0</c:v>
                </c:pt>
                <c:pt idx="342">
                  <c:v>0</c:v>
                </c:pt>
                <c:pt idx="343">
                  <c:v>0.15290519877676001</c:v>
                </c:pt>
                <c:pt idx="344">
                  <c:v>0.16668981803027999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5.5679287305121998E-2</c:v>
                </c:pt>
                <c:pt idx="349">
                  <c:v>0.63993174061433</c:v>
                </c:pt>
                <c:pt idx="350">
                  <c:v>0</c:v>
                </c:pt>
                <c:pt idx="351">
                  <c:v>0.11660734012520001</c:v>
                </c:pt>
                <c:pt idx="352">
                  <c:v>0</c:v>
                </c:pt>
                <c:pt idx="353">
                  <c:v>0</c:v>
                </c:pt>
                <c:pt idx="354">
                  <c:v>4.2952690679265999E-2</c:v>
                </c:pt>
                <c:pt idx="355">
                  <c:v>0</c:v>
                </c:pt>
                <c:pt idx="356">
                  <c:v>0.41104294478527997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4.9079754601227002E-2</c:v>
                </c:pt>
                <c:pt idx="362">
                  <c:v>0</c:v>
                </c:pt>
                <c:pt idx="363">
                  <c:v>3.0669201987364E-2</c:v>
                </c:pt>
                <c:pt idx="364">
                  <c:v>3.0667320902846001E-2</c:v>
                </c:pt>
                <c:pt idx="365">
                  <c:v>0.15945050901509</c:v>
                </c:pt>
                <c:pt idx="366">
                  <c:v>0</c:v>
                </c:pt>
                <c:pt idx="367">
                  <c:v>0</c:v>
                </c:pt>
                <c:pt idx="368">
                  <c:v>2.4505299270967E-2</c:v>
                </c:pt>
                <c:pt idx="369">
                  <c:v>3.6753445635528001E-2</c:v>
                </c:pt>
                <c:pt idx="370">
                  <c:v>2.4494794856092999E-2</c:v>
                </c:pt>
                <c:pt idx="371">
                  <c:v>0.13672911309742</c:v>
                </c:pt>
                <c:pt idx="372">
                  <c:v>3.060162800661E-2</c:v>
                </c:pt>
                <c:pt idx="373">
                  <c:v>0</c:v>
                </c:pt>
                <c:pt idx="374">
                  <c:v>3.0596010280259E-2</c:v>
                </c:pt>
                <c:pt idx="375">
                  <c:v>3.0599755201958002E-2</c:v>
                </c:pt>
                <c:pt idx="376">
                  <c:v>0</c:v>
                </c:pt>
                <c:pt idx="377">
                  <c:v>1.8353113911660002E-2</c:v>
                </c:pt>
                <c:pt idx="378">
                  <c:v>0</c:v>
                </c:pt>
                <c:pt idx="379">
                  <c:v>3.6677058499908002E-2</c:v>
                </c:pt>
                <c:pt idx="380">
                  <c:v>0</c:v>
                </c:pt>
                <c:pt idx="381">
                  <c:v>0</c:v>
                </c:pt>
                <c:pt idx="382">
                  <c:v>2.4431956999756001E-2</c:v>
                </c:pt>
                <c:pt idx="383">
                  <c:v>2.4430464789593001E-2</c:v>
                </c:pt>
                <c:pt idx="384">
                  <c:v>0</c:v>
                </c:pt>
                <c:pt idx="385">
                  <c:v>0.28697032604714001</c:v>
                </c:pt>
                <c:pt idx="386">
                  <c:v>1.8316136516270998E-2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6.1061244428160999E-3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707-49A4-951B-917CC74DD7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Sheet1!$G$2:$G$393</c:f>
              <c:numCache>
                <c:formatCode>General</c:formatCode>
                <c:ptCount val="3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0.94182825484764998</c:v>
                </c:pt>
                <c:pt idx="61">
                  <c:v>0</c:v>
                </c:pt>
                <c:pt idx="62">
                  <c:v>0.49751243781095</c:v>
                </c:pt>
                <c:pt idx="63">
                  <c:v>1.3259668508286999</c:v>
                </c:pt>
                <c:pt idx="64">
                  <c:v>0</c:v>
                </c:pt>
                <c:pt idx="65">
                  <c:v>0</c:v>
                </c:pt>
                <c:pt idx="66">
                  <c:v>1.5942825728422001</c:v>
                </c:pt>
                <c:pt idx="67">
                  <c:v>0</c:v>
                </c:pt>
                <c:pt idx="68">
                  <c:v>0.65970313358987998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0.65609622744669005</c:v>
                </c:pt>
                <c:pt idx="75">
                  <c:v>0.81967213114754001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0.38084874863982998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0.48859934853420001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2.3318872017354</c:v>
                </c:pt>
                <c:pt idx="93">
                  <c:v>0</c:v>
                </c:pt>
                <c:pt idx="94">
                  <c:v>0</c:v>
                </c:pt>
                <c:pt idx="95">
                  <c:v>0.54229934924078005</c:v>
                </c:pt>
                <c:pt idx="96">
                  <c:v>2.7657266811280001</c:v>
                </c:pt>
                <c:pt idx="97">
                  <c:v>0.37960954446855</c:v>
                </c:pt>
                <c:pt idx="98">
                  <c:v>0</c:v>
                </c:pt>
                <c:pt idx="99">
                  <c:v>1.6242555495397999</c:v>
                </c:pt>
                <c:pt idx="100">
                  <c:v>0</c:v>
                </c:pt>
                <c:pt idx="101">
                  <c:v>0</c:v>
                </c:pt>
                <c:pt idx="102">
                  <c:v>0.54083288263925999</c:v>
                </c:pt>
                <c:pt idx="103">
                  <c:v>0.73012439156301001</c:v>
                </c:pt>
                <c:pt idx="104">
                  <c:v>1.2072072072072</c:v>
                </c:pt>
                <c:pt idx="105">
                  <c:v>0.51323608860075998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0.62825345539400002</c:v>
                </c:pt>
                <c:pt idx="111">
                  <c:v>1.3724434876211</c:v>
                </c:pt>
                <c:pt idx="112">
                  <c:v>1.2365591397849001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0.64377682403433001</c:v>
                </c:pt>
                <c:pt idx="117">
                  <c:v>0.96514745308311001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1.7039403620872999</c:v>
                </c:pt>
                <c:pt idx="124">
                  <c:v>0</c:v>
                </c:pt>
                <c:pt idx="125">
                  <c:v>0.58604155567395</c:v>
                </c:pt>
                <c:pt idx="126">
                  <c:v>2.3974427277571002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0.53050397877984001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0.83813514929281996</c:v>
                </c:pt>
                <c:pt idx="145">
                  <c:v>1.1512297226582999</c:v>
                </c:pt>
                <c:pt idx="146">
                  <c:v>0</c:v>
                </c:pt>
                <c:pt idx="147">
                  <c:v>0.78288100208767997</c:v>
                </c:pt>
                <c:pt idx="148">
                  <c:v>0.93896713615022998</c:v>
                </c:pt>
                <c:pt idx="149">
                  <c:v>0</c:v>
                </c:pt>
                <c:pt idx="150">
                  <c:v>0</c:v>
                </c:pt>
                <c:pt idx="151">
                  <c:v>1.2252346193952</c:v>
                </c:pt>
                <c:pt idx="152">
                  <c:v>0</c:v>
                </c:pt>
                <c:pt idx="153">
                  <c:v>1.9791666666667</c:v>
                </c:pt>
                <c:pt idx="154">
                  <c:v>1.1979166666667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0.9375</c:v>
                </c:pt>
                <c:pt idx="159">
                  <c:v>0</c:v>
                </c:pt>
                <c:pt idx="160">
                  <c:v>0.46899426784783999</c:v>
                </c:pt>
                <c:pt idx="161">
                  <c:v>0.72954663887440996</c:v>
                </c:pt>
                <c:pt idx="162">
                  <c:v>1.7196456487753999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0.46826222684703001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0.77922077922078004</c:v>
                </c:pt>
                <c:pt idx="173">
                  <c:v>0.98701298701299001</c:v>
                </c:pt>
                <c:pt idx="174">
                  <c:v>0.31152647975078002</c:v>
                </c:pt>
                <c:pt idx="175">
                  <c:v>2.5947067981318002</c:v>
                </c:pt>
                <c:pt idx="176">
                  <c:v>0.62337662337662003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1.4055179593961</c:v>
                </c:pt>
                <c:pt idx="181">
                  <c:v>0.41644976574700998</c:v>
                </c:pt>
                <c:pt idx="182">
                  <c:v>2.0811654526534999</c:v>
                </c:pt>
                <c:pt idx="183">
                  <c:v>0.36382536382536002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1.2966804979252999</c:v>
                </c:pt>
                <c:pt idx="188">
                  <c:v>0</c:v>
                </c:pt>
                <c:pt idx="189">
                  <c:v>0.72538860103627001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1.2415933781685999</c:v>
                </c:pt>
                <c:pt idx="195">
                  <c:v>2.1199586349535</c:v>
                </c:pt>
                <c:pt idx="196">
                  <c:v>4.2916235780765</c:v>
                </c:pt>
                <c:pt idx="197">
                  <c:v>1.7552916881776</c:v>
                </c:pt>
                <c:pt idx="198">
                  <c:v>0</c:v>
                </c:pt>
                <c:pt idx="199">
                  <c:v>0</c:v>
                </c:pt>
                <c:pt idx="200">
                  <c:v>1.4418125643666</c:v>
                </c:pt>
                <c:pt idx="201">
                  <c:v>0</c:v>
                </c:pt>
                <c:pt idx="202">
                  <c:v>0.82219938335045994</c:v>
                </c:pt>
                <c:pt idx="203">
                  <c:v>0.46224961479199</c:v>
                </c:pt>
                <c:pt idx="204">
                  <c:v>0.92402464065708001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1.4307613694429999</c:v>
                </c:pt>
                <c:pt idx="212">
                  <c:v>0</c:v>
                </c:pt>
                <c:pt idx="213">
                  <c:v>0</c:v>
                </c:pt>
                <c:pt idx="214">
                  <c:v>0.66360387953037003</c:v>
                </c:pt>
                <c:pt idx="215">
                  <c:v>2.6007139214685999</c:v>
                </c:pt>
                <c:pt idx="216">
                  <c:v>0</c:v>
                </c:pt>
                <c:pt idx="217">
                  <c:v>1.1728709841917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0.86646279306829999</c:v>
                </c:pt>
                <c:pt idx="222">
                  <c:v>0.71355759429153998</c:v>
                </c:pt>
                <c:pt idx="223">
                  <c:v>0.86558044806516998</c:v>
                </c:pt>
                <c:pt idx="224">
                  <c:v>1.323155216285</c:v>
                </c:pt>
                <c:pt idx="225">
                  <c:v>1.0178117048346</c:v>
                </c:pt>
                <c:pt idx="226">
                  <c:v>0</c:v>
                </c:pt>
                <c:pt idx="227">
                  <c:v>0</c:v>
                </c:pt>
                <c:pt idx="228">
                  <c:v>1.6768292682927</c:v>
                </c:pt>
                <c:pt idx="229">
                  <c:v>1.0162601626015999</c:v>
                </c:pt>
                <c:pt idx="230">
                  <c:v>2.1816336884830001</c:v>
                </c:pt>
                <c:pt idx="231">
                  <c:v>3.8227848101266</c:v>
                </c:pt>
                <c:pt idx="232">
                  <c:v>3.7411526794742</c:v>
                </c:pt>
                <c:pt idx="233">
                  <c:v>0</c:v>
                </c:pt>
                <c:pt idx="234">
                  <c:v>0</c:v>
                </c:pt>
                <c:pt idx="235">
                  <c:v>2.4408656265727</c:v>
                </c:pt>
                <c:pt idx="236">
                  <c:v>1.6096579476860999</c:v>
                </c:pt>
                <c:pt idx="237">
                  <c:v>0.90406830738321997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2.5525525525526001</c:v>
                </c:pt>
                <c:pt idx="243">
                  <c:v>0</c:v>
                </c:pt>
                <c:pt idx="244">
                  <c:v>0</c:v>
                </c:pt>
                <c:pt idx="245">
                  <c:v>0.87108013937282003</c:v>
                </c:pt>
                <c:pt idx="246">
                  <c:v>1.7901541521630999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0.64388311045072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0.54107230693555997</c:v>
                </c:pt>
                <c:pt idx="264">
                  <c:v>0</c:v>
                </c:pt>
                <c:pt idx="265">
                  <c:v>4.0294840294840002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3.2859244727807999</c:v>
                </c:pt>
                <c:pt idx="271">
                  <c:v>1.5203531142716999</c:v>
                </c:pt>
                <c:pt idx="272">
                  <c:v>0</c:v>
                </c:pt>
                <c:pt idx="273">
                  <c:v>1.2707722385142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0.48638132295719999</c:v>
                </c:pt>
                <c:pt idx="280">
                  <c:v>3.0140982012639999</c:v>
                </c:pt>
                <c:pt idx="281">
                  <c:v>1.7969888295289</c:v>
                </c:pt>
                <c:pt idx="282">
                  <c:v>0</c:v>
                </c:pt>
                <c:pt idx="283">
                  <c:v>0</c:v>
                </c:pt>
                <c:pt idx="284">
                  <c:v>0.53320407174018003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0.52935514918190996</c:v>
                </c:pt>
                <c:pt idx="299">
                  <c:v>1.4436958614052</c:v>
                </c:pt>
                <c:pt idx="300">
                  <c:v>1.4918190567853999</c:v>
                </c:pt>
                <c:pt idx="301">
                  <c:v>0</c:v>
                </c:pt>
                <c:pt idx="302">
                  <c:v>1.7779913503122999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2.3400191021968002</c:v>
                </c:pt>
                <c:pt idx="308">
                  <c:v>1.0496183206106999</c:v>
                </c:pt>
                <c:pt idx="309">
                  <c:v>6.5776930409913996</c:v>
                </c:pt>
                <c:pt idx="310">
                  <c:v>0</c:v>
                </c:pt>
                <c:pt idx="311">
                  <c:v>0</c:v>
                </c:pt>
                <c:pt idx="312">
                  <c:v>0.33301617507136</c:v>
                </c:pt>
                <c:pt idx="313">
                  <c:v>1.6642891107941</c:v>
                </c:pt>
                <c:pt idx="314">
                  <c:v>3.1368821292776001</c:v>
                </c:pt>
                <c:pt idx="315">
                  <c:v>0.52306229196386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2.1842355175688999</c:v>
                </c:pt>
                <c:pt idx="321">
                  <c:v>1.5669515669516001</c:v>
                </c:pt>
                <c:pt idx="322">
                  <c:v>1.8043684710351</c:v>
                </c:pt>
                <c:pt idx="323">
                  <c:v>1.4238253440911</c:v>
                </c:pt>
                <c:pt idx="324">
                  <c:v>0</c:v>
                </c:pt>
                <c:pt idx="325">
                  <c:v>0</c:v>
                </c:pt>
                <c:pt idx="326">
                  <c:v>2.3685457129323</c:v>
                </c:pt>
                <c:pt idx="327">
                  <c:v>0.89962121212121005</c:v>
                </c:pt>
                <c:pt idx="328">
                  <c:v>0.33128253667771002</c:v>
                </c:pt>
                <c:pt idx="329">
                  <c:v>0.52034058656575</c:v>
                </c:pt>
                <c:pt idx="330">
                  <c:v>1.7021276595745001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1.3698630136986001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1.6022620169651001</c:v>
                </c:pt>
                <c:pt idx="342">
                  <c:v>0</c:v>
                </c:pt>
                <c:pt idx="343">
                  <c:v>1.2705882352941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2.4390243902439002</c:v>
                </c:pt>
                <c:pt idx="350">
                  <c:v>1.5002344116268</c:v>
                </c:pt>
                <c:pt idx="351">
                  <c:v>1.5471167369901999</c:v>
                </c:pt>
                <c:pt idx="352">
                  <c:v>0</c:v>
                </c:pt>
                <c:pt idx="353">
                  <c:v>0</c:v>
                </c:pt>
                <c:pt idx="354">
                  <c:v>1.0777881911903</c:v>
                </c:pt>
                <c:pt idx="355">
                  <c:v>2.1545667447307002</c:v>
                </c:pt>
                <c:pt idx="356">
                  <c:v>0.23430178069353</c:v>
                </c:pt>
                <c:pt idx="357">
                  <c:v>1.3589503280224999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2.1047708138446999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0.74801309022908002</c:v>
                </c:pt>
                <c:pt idx="370">
                  <c:v>0</c:v>
                </c:pt>
                <c:pt idx="371">
                  <c:v>1.4025245441795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0.69767441860464996</c:v>
                </c:pt>
                <c:pt idx="376">
                  <c:v>0</c:v>
                </c:pt>
                <c:pt idx="377">
                  <c:v>0</c:v>
                </c:pt>
                <c:pt idx="378">
                  <c:v>0.74453234062355</c:v>
                </c:pt>
                <c:pt idx="379">
                  <c:v>0.97674418604651003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3.3426183844011002</c:v>
                </c:pt>
                <c:pt idx="385">
                  <c:v>0.37140204271123001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707-49A4-951B-917CC74DD7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Sheet1!$H$2:$H$393</c:f>
              <c:numCache>
                <c:formatCode>General</c:formatCode>
                <c:ptCount val="3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0.75216246709289003</c:v>
                </c:pt>
                <c:pt idx="203">
                  <c:v>1.4661654135338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1.2382739212008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2.7330587794832999</c:v>
                </c:pt>
                <c:pt idx="222">
                  <c:v>0</c:v>
                </c:pt>
                <c:pt idx="223">
                  <c:v>1.1606140022463001</c:v>
                </c:pt>
                <c:pt idx="224">
                  <c:v>0</c:v>
                </c:pt>
                <c:pt idx="225">
                  <c:v>3.3707865168539</c:v>
                </c:pt>
                <c:pt idx="226">
                  <c:v>0</c:v>
                </c:pt>
                <c:pt idx="227">
                  <c:v>0</c:v>
                </c:pt>
                <c:pt idx="228">
                  <c:v>1.0845175766641999</c:v>
                </c:pt>
                <c:pt idx="229">
                  <c:v>0</c:v>
                </c:pt>
                <c:pt idx="230">
                  <c:v>1.9783501306458</c:v>
                </c:pt>
                <c:pt idx="231">
                  <c:v>0</c:v>
                </c:pt>
                <c:pt idx="232">
                  <c:v>4.7335072679836001</c:v>
                </c:pt>
                <c:pt idx="233">
                  <c:v>0</c:v>
                </c:pt>
                <c:pt idx="234">
                  <c:v>0</c:v>
                </c:pt>
                <c:pt idx="235">
                  <c:v>6.1102831594635001</c:v>
                </c:pt>
                <c:pt idx="236">
                  <c:v>0</c:v>
                </c:pt>
                <c:pt idx="237">
                  <c:v>2.9017857142857002</c:v>
                </c:pt>
                <c:pt idx="238">
                  <c:v>0</c:v>
                </c:pt>
                <c:pt idx="239">
                  <c:v>2.4879316747122</c:v>
                </c:pt>
                <c:pt idx="240">
                  <c:v>0</c:v>
                </c:pt>
                <c:pt idx="241">
                  <c:v>0</c:v>
                </c:pt>
                <c:pt idx="242">
                  <c:v>2.2077922077921999</c:v>
                </c:pt>
                <c:pt idx="243">
                  <c:v>0</c:v>
                </c:pt>
                <c:pt idx="244">
                  <c:v>2.1481481481481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1.219512195122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0.95799557848195005</c:v>
                </c:pt>
                <c:pt idx="259">
                  <c:v>0</c:v>
                </c:pt>
                <c:pt idx="260">
                  <c:v>1.9882179675994001</c:v>
                </c:pt>
                <c:pt idx="261">
                  <c:v>0</c:v>
                </c:pt>
                <c:pt idx="262">
                  <c:v>0</c:v>
                </c:pt>
                <c:pt idx="263">
                  <c:v>0.91877986034546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3.1192660550458999</c:v>
                </c:pt>
                <c:pt idx="273">
                  <c:v>0</c:v>
                </c:pt>
                <c:pt idx="274">
                  <c:v>2.1651376146788999</c:v>
                </c:pt>
                <c:pt idx="275">
                  <c:v>0</c:v>
                </c:pt>
                <c:pt idx="276">
                  <c:v>0</c:v>
                </c:pt>
                <c:pt idx="277">
                  <c:v>0.69622572370832003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0.80497621661177998</c:v>
                </c:pt>
                <c:pt idx="285">
                  <c:v>3.8419319429199001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1.3167520117045</c:v>
                </c:pt>
                <c:pt idx="293">
                  <c:v>0</c:v>
                </c:pt>
                <c:pt idx="294">
                  <c:v>0</c:v>
                </c:pt>
                <c:pt idx="295">
                  <c:v>1.2435991221653</c:v>
                </c:pt>
                <c:pt idx="296">
                  <c:v>0</c:v>
                </c:pt>
                <c:pt idx="297">
                  <c:v>0</c:v>
                </c:pt>
                <c:pt idx="298">
                  <c:v>1.0599415204678</c:v>
                </c:pt>
                <c:pt idx="299">
                  <c:v>0</c:v>
                </c:pt>
                <c:pt idx="300">
                  <c:v>2.8112449799196999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2.3289665211063002</c:v>
                </c:pt>
                <c:pt idx="306">
                  <c:v>2</c:v>
                </c:pt>
                <c:pt idx="307">
                  <c:v>1.1991279069767</c:v>
                </c:pt>
                <c:pt idx="308">
                  <c:v>0</c:v>
                </c:pt>
                <c:pt idx="309">
                  <c:v>0.76280421358518002</c:v>
                </c:pt>
                <c:pt idx="310">
                  <c:v>0</c:v>
                </c:pt>
                <c:pt idx="311">
                  <c:v>0</c:v>
                </c:pt>
                <c:pt idx="312">
                  <c:v>4.2769119246103999</c:v>
                </c:pt>
                <c:pt idx="313">
                  <c:v>8.0797101449274997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0.39568345323741</c:v>
                </c:pt>
                <c:pt idx="320">
                  <c:v>2.1200143729788001</c:v>
                </c:pt>
                <c:pt idx="321">
                  <c:v>4.3415859346968002</c:v>
                </c:pt>
                <c:pt idx="322">
                  <c:v>2.9021855965604</c:v>
                </c:pt>
                <c:pt idx="323">
                  <c:v>3.0433225921948002</c:v>
                </c:pt>
                <c:pt idx="324">
                  <c:v>0</c:v>
                </c:pt>
                <c:pt idx="325">
                  <c:v>0</c:v>
                </c:pt>
                <c:pt idx="326">
                  <c:v>0.78740157480314998</c:v>
                </c:pt>
                <c:pt idx="327">
                  <c:v>0</c:v>
                </c:pt>
                <c:pt idx="328">
                  <c:v>0.64354665713264003</c:v>
                </c:pt>
                <c:pt idx="329">
                  <c:v>0</c:v>
                </c:pt>
                <c:pt idx="330">
                  <c:v>0.60779406506972</c:v>
                </c:pt>
                <c:pt idx="331">
                  <c:v>0</c:v>
                </c:pt>
                <c:pt idx="332">
                  <c:v>1.0721944245890001</c:v>
                </c:pt>
                <c:pt idx="333">
                  <c:v>0</c:v>
                </c:pt>
                <c:pt idx="334">
                  <c:v>0.39327851269217001</c:v>
                </c:pt>
                <c:pt idx="335">
                  <c:v>0</c:v>
                </c:pt>
                <c:pt idx="336">
                  <c:v>1.1079342387419999</c:v>
                </c:pt>
                <c:pt idx="337">
                  <c:v>0</c:v>
                </c:pt>
                <c:pt idx="338">
                  <c:v>0.32165832737670003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1.1067475901463999</c:v>
                </c:pt>
                <c:pt idx="344">
                  <c:v>0.35663338088445001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1.9572953736655001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1.3819985825656</c:v>
                </c:pt>
                <c:pt idx="357">
                  <c:v>0.60262318326833997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0.63761955366630996</c:v>
                </c:pt>
                <c:pt idx="362">
                  <c:v>0</c:v>
                </c:pt>
                <c:pt idx="363">
                  <c:v>1.7338995046001</c:v>
                </c:pt>
                <c:pt idx="364">
                  <c:v>0</c:v>
                </c:pt>
                <c:pt idx="365">
                  <c:v>0.56557087310003995</c:v>
                </c:pt>
                <c:pt idx="366">
                  <c:v>0</c:v>
                </c:pt>
                <c:pt idx="367">
                  <c:v>0.63626723223754</c:v>
                </c:pt>
                <c:pt idx="368">
                  <c:v>0.74204946996466004</c:v>
                </c:pt>
                <c:pt idx="369">
                  <c:v>0</c:v>
                </c:pt>
                <c:pt idx="370">
                  <c:v>1.6961130742049</c:v>
                </c:pt>
                <c:pt idx="371">
                  <c:v>0.77738515901060001</c:v>
                </c:pt>
                <c:pt idx="372">
                  <c:v>0.28268551236749001</c:v>
                </c:pt>
                <c:pt idx="373">
                  <c:v>0</c:v>
                </c:pt>
                <c:pt idx="374">
                  <c:v>0.42387848816673002</c:v>
                </c:pt>
                <c:pt idx="375">
                  <c:v>0.56517131755562999</c:v>
                </c:pt>
                <c:pt idx="376">
                  <c:v>0.70646414694453996</c:v>
                </c:pt>
                <c:pt idx="377">
                  <c:v>0.74178735429177001</c:v>
                </c:pt>
                <c:pt idx="378">
                  <c:v>0.74178735429177001</c:v>
                </c:pt>
                <c:pt idx="379">
                  <c:v>1.0596962204167999</c:v>
                </c:pt>
                <c:pt idx="380">
                  <c:v>1.1299435028249001</c:v>
                </c:pt>
                <c:pt idx="381">
                  <c:v>0</c:v>
                </c:pt>
                <c:pt idx="382">
                  <c:v>0.67066713731026995</c:v>
                </c:pt>
                <c:pt idx="383">
                  <c:v>0</c:v>
                </c:pt>
                <c:pt idx="384">
                  <c:v>0.56477232615602002</c:v>
                </c:pt>
                <c:pt idx="385">
                  <c:v>0.74100211714890996</c:v>
                </c:pt>
                <c:pt idx="386">
                  <c:v>1.8335684062058999</c:v>
                </c:pt>
                <c:pt idx="387">
                  <c:v>0.28198801550934</c:v>
                </c:pt>
                <c:pt idx="388">
                  <c:v>0</c:v>
                </c:pt>
                <c:pt idx="389">
                  <c:v>0.49330514446793999</c:v>
                </c:pt>
                <c:pt idx="390">
                  <c:v>0</c:v>
                </c:pt>
                <c:pt idx="391">
                  <c:v>0.70447340612891995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707-49A4-951B-917CC74DD7D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Sheet1!$I$2:$I$393</c:f>
              <c:numCache>
                <c:formatCode>General</c:formatCode>
                <c:ptCount val="3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2.6376146788991002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0.45506257110352999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2.0361990950225999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0.72910824453168999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0.47149592798971002</c:v>
                </c:pt>
                <c:pt idx="356">
                  <c:v>0.23799221116399999</c:v>
                </c:pt>
                <c:pt idx="357">
                  <c:v>0.48034934497817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0.26189436927106002</c:v>
                </c:pt>
                <c:pt idx="362">
                  <c:v>0</c:v>
                </c:pt>
                <c:pt idx="363">
                  <c:v>0.78568310781317996</c:v>
                </c:pt>
                <c:pt idx="364">
                  <c:v>0</c:v>
                </c:pt>
                <c:pt idx="365">
                  <c:v>5.5701440280098997E-2</c:v>
                </c:pt>
                <c:pt idx="366">
                  <c:v>0</c:v>
                </c:pt>
                <c:pt idx="367">
                  <c:v>2.7859587678102E-2</c:v>
                </c:pt>
                <c:pt idx="368">
                  <c:v>0</c:v>
                </c:pt>
                <c:pt idx="369">
                  <c:v>2.3878696223185999E-2</c:v>
                </c:pt>
                <c:pt idx="370">
                  <c:v>0</c:v>
                </c:pt>
                <c:pt idx="371">
                  <c:v>0</c:v>
                </c:pt>
                <c:pt idx="372">
                  <c:v>2.6820110206271001E-2</c:v>
                </c:pt>
                <c:pt idx="373">
                  <c:v>0</c:v>
                </c:pt>
                <c:pt idx="374">
                  <c:v>0</c:v>
                </c:pt>
                <c:pt idx="375">
                  <c:v>1.2183235867445999E-2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1.2190364735713E-2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9.7556216769913995E-3</c:v>
                </c:pt>
                <c:pt idx="384">
                  <c:v>0</c:v>
                </c:pt>
                <c:pt idx="385">
                  <c:v>1.9511243353983E-2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707-49A4-951B-917CC74DD7D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Sheet1!$J$2:$J$393</c:f>
              <c:numCache>
                <c:formatCode>General</c:formatCode>
                <c:ptCount val="3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4.5263047944013E-2</c:v>
                </c:pt>
                <c:pt idx="68">
                  <c:v>0.14941450363111999</c:v>
                </c:pt>
                <c:pt idx="69">
                  <c:v>0</c:v>
                </c:pt>
                <c:pt idx="70">
                  <c:v>0</c:v>
                </c:pt>
                <c:pt idx="71">
                  <c:v>4.1479433114414002E-2</c:v>
                </c:pt>
                <c:pt idx="72">
                  <c:v>0</c:v>
                </c:pt>
                <c:pt idx="73">
                  <c:v>0</c:v>
                </c:pt>
                <c:pt idx="74">
                  <c:v>3.0942721584266999E-2</c:v>
                </c:pt>
                <c:pt idx="75">
                  <c:v>4.1180507892930998E-2</c:v>
                </c:pt>
                <c:pt idx="76">
                  <c:v>8.2205857167322996E-2</c:v>
                </c:pt>
                <c:pt idx="77">
                  <c:v>8.2023239917976998E-2</c:v>
                </c:pt>
                <c:pt idx="78">
                  <c:v>5.7986833577788E-2</c:v>
                </c:pt>
                <c:pt idx="79">
                  <c:v>3.0657083489457001E-2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1.3537295248409E-2</c:v>
                </c:pt>
                <c:pt idx="84">
                  <c:v>0</c:v>
                </c:pt>
                <c:pt idx="85">
                  <c:v>3.2052363440062001E-2</c:v>
                </c:pt>
                <c:pt idx="86">
                  <c:v>0</c:v>
                </c:pt>
                <c:pt idx="87">
                  <c:v>0</c:v>
                </c:pt>
                <c:pt idx="88">
                  <c:v>3.6951190836105E-2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5.6802993851911003E-2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5.6304441426820999E-2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2.6128421190149999E-2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5.5141096334739001E-2</c:v>
                </c:pt>
                <c:pt idx="107">
                  <c:v>0</c:v>
                </c:pt>
                <c:pt idx="108">
                  <c:v>0</c:v>
                </c:pt>
                <c:pt idx="109">
                  <c:v>7.7826058758674002E-2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4.8638132295719998E-2</c:v>
                </c:pt>
                <c:pt idx="114">
                  <c:v>0</c:v>
                </c:pt>
                <c:pt idx="115">
                  <c:v>0</c:v>
                </c:pt>
                <c:pt idx="116">
                  <c:v>4.2158516020236E-2</c:v>
                </c:pt>
                <c:pt idx="117">
                  <c:v>0</c:v>
                </c:pt>
                <c:pt idx="118">
                  <c:v>0</c:v>
                </c:pt>
                <c:pt idx="119">
                  <c:v>3.2412809542331E-2</c:v>
                </c:pt>
                <c:pt idx="120">
                  <c:v>2.2686025408348E-2</c:v>
                </c:pt>
                <c:pt idx="121">
                  <c:v>3.2407557442395998E-2</c:v>
                </c:pt>
                <c:pt idx="122">
                  <c:v>0</c:v>
                </c:pt>
                <c:pt idx="123">
                  <c:v>3.2410708498087998E-2</c:v>
                </c:pt>
                <c:pt idx="124">
                  <c:v>0</c:v>
                </c:pt>
                <c:pt idx="125">
                  <c:v>8.7494734113225003E-2</c:v>
                </c:pt>
                <c:pt idx="126">
                  <c:v>0</c:v>
                </c:pt>
                <c:pt idx="127">
                  <c:v>1.9456514689669E-2</c:v>
                </c:pt>
                <c:pt idx="128">
                  <c:v>0</c:v>
                </c:pt>
                <c:pt idx="129">
                  <c:v>0</c:v>
                </c:pt>
                <c:pt idx="130">
                  <c:v>1.2979848784762001E-2</c:v>
                </c:pt>
                <c:pt idx="131">
                  <c:v>0</c:v>
                </c:pt>
                <c:pt idx="132">
                  <c:v>5.8407424232591001E-2</c:v>
                </c:pt>
                <c:pt idx="133">
                  <c:v>0</c:v>
                </c:pt>
                <c:pt idx="134">
                  <c:v>1.2980691221808E-2</c:v>
                </c:pt>
                <c:pt idx="135">
                  <c:v>0</c:v>
                </c:pt>
                <c:pt idx="136">
                  <c:v>0</c:v>
                </c:pt>
                <c:pt idx="137">
                  <c:v>9.7393111060610996E-3</c:v>
                </c:pt>
                <c:pt idx="138">
                  <c:v>2.5970653161926999E-2</c:v>
                </c:pt>
                <c:pt idx="139">
                  <c:v>1.9474196689387002E-2</c:v>
                </c:pt>
                <c:pt idx="140">
                  <c:v>0</c:v>
                </c:pt>
                <c:pt idx="141">
                  <c:v>4.3811254624520998E-2</c:v>
                </c:pt>
                <c:pt idx="142">
                  <c:v>0.11683380391393</c:v>
                </c:pt>
                <c:pt idx="143">
                  <c:v>0</c:v>
                </c:pt>
                <c:pt idx="144">
                  <c:v>1.6226917210268001E-2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2.2716209638162999E-2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6.4892926670993001E-3</c:v>
                </c:pt>
                <c:pt idx="154">
                  <c:v>0</c:v>
                </c:pt>
                <c:pt idx="155">
                  <c:v>5.8405529056750997E-2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3.5693425919916998E-2</c:v>
                </c:pt>
                <c:pt idx="161">
                  <c:v>0</c:v>
                </c:pt>
                <c:pt idx="162">
                  <c:v>3.2455941060010998E-2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0.11359579371004</c:v>
                </c:pt>
                <c:pt idx="168">
                  <c:v>0</c:v>
                </c:pt>
                <c:pt idx="169">
                  <c:v>1.9472932623652999E-2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3.5713126197201003E-2</c:v>
                </c:pt>
                <c:pt idx="175">
                  <c:v>0</c:v>
                </c:pt>
                <c:pt idx="176">
                  <c:v>9.7399435083277003E-3</c:v>
                </c:pt>
                <c:pt idx="177">
                  <c:v>0</c:v>
                </c:pt>
                <c:pt idx="178">
                  <c:v>0</c:v>
                </c:pt>
                <c:pt idx="179">
                  <c:v>5.5187637969095003E-2</c:v>
                </c:pt>
                <c:pt idx="180">
                  <c:v>0</c:v>
                </c:pt>
                <c:pt idx="181">
                  <c:v>1.9476725313250998E-2</c:v>
                </c:pt>
                <c:pt idx="182">
                  <c:v>0</c:v>
                </c:pt>
                <c:pt idx="183">
                  <c:v>0.1071393785916</c:v>
                </c:pt>
                <c:pt idx="184">
                  <c:v>0</c:v>
                </c:pt>
                <c:pt idx="185">
                  <c:v>0</c:v>
                </c:pt>
                <c:pt idx="186">
                  <c:v>1.2987856354309E-2</c:v>
                </c:pt>
                <c:pt idx="187">
                  <c:v>0</c:v>
                </c:pt>
                <c:pt idx="188">
                  <c:v>0</c:v>
                </c:pt>
                <c:pt idx="189">
                  <c:v>0.10062974745180001</c:v>
                </c:pt>
                <c:pt idx="190">
                  <c:v>6.4922417710835999E-3</c:v>
                </c:pt>
                <c:pt idx="191">
                  <c:v>0</c:v>
                </c:pt>
                <c:pt idx="192">
                  <c:v>0</c:v>
                </c:pt>
                <c:pt idx="193">
                  <c:v>2.0554762213856E-2</c:v>
                </c:pt>
                <c:pt idx="194">
                  <c:v>2.7585759257455999E-2</c:v>
                </c:pt>
                <c:pt idx="195">
                  <c:v>4.5435368188750998E-2</c:v>
                </c:pt>
                <c:pt idx="196">
                  <c:v>4.5436842788524001E-2</c:v>
                </c:pt>
                <c:pt idx="197">
                  <c:v>2.1096361689007002E-2</c:v>
                </c:pt>
                <c:pt idx="198">
                  <c:v>3.5700376476697E-2</c:v>
                </c:pt>
                <c:pt idx="199">
                  <c:v>0</c:v>
                </c:pt>
                <c:pt idx="200">
                  <c:v>1.9470404984424001E-2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4.2180402336145E-2</c:v>
                </c:pt>
                <c:pt idx="205">
                  <c:v>0</c:v>
                </c:pt>
                <c:pt idx="206">
                  <c:v>0</c:v>
                </c:pt>
                <c:pt idx="207">
                  <c:v>4.0555447407696003E-2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6.4895032285279004E-3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2.7592027527105E-2</c:v>
                </c:pt>
                <c:pt idx="222">
                  <c:v>2.5944543538186999E-2</c:v>
                </c:pt>
                <c:pt idx="223">
                  <c:v>0</c:v>
                </c:pt>
                <c:pt idx="224">
                  <c:v>0</c:v>
                </c:pt>
                <c:pt idx="225">
                  <c:v>4.1795267489711997E-2</c:v>
                </c:pt>
                <c:pt idx="226">
                  <c:v>1.9228304063581999E-2</c:v>
                </c:pt>
                <c:pt idx="227">
                  <c:v>0</c:v>
                </c:pt>
                <c:pt idx="228">
                  <c:v>0.31553784860557998</c:v>
                </c:pt>
                <c:pt idx="229">
                  <c:v>0</c:v>
                </c:pt>
                <c:pt idx="230">
                  <c:v>3.1685678073510998E-2</c:v>
                </c:pt>
                <c:pt idx="231">
                  <c:v>0</c:v>
                </c:pt>
                <c:pt idx="232">
                  <c:v>3.1497055025354999E-2</c:v>
                </c:pt>
                <c:pt idx="233">
                  <c:v>0</c:v>
                </c:pt>
                <c:pt idx="234">
                  <c:v>0</c:v>
                </c:pt>
                <c:pt idx="235">
                  <c:v>9.9996875097652996E-2</c:v>
                </c:pt>
                <c:pt idx="236">
                  <c:v>0</c:v>
                </c:pt>
                <c:pt idx="237">
                  <c:v>1.2428149759205E-2</c:v>
                </c:pt>
                <c:pt idx="238">
                  <c:v>0</c:v>
                </c:pt>
                <c:pt idx="239">
                  <c:v>1.2368583797155001E-2</c:v>
                </c:pt>
                <c:pt idx="240">
                  <c:v>0</c:v>
                </c:pt>
                <c:pt idx="241">
                  <c:v>0</c:v>
                </c:pt>
                <c:pt idx="242">
                  <c:v>4.9028620457192001E-2</c:v>
                </c:pt>
                <c:pt idx="243">
                  <c:v>2.7499388902468998E-2</c:v>
                </c:pt>
                <c:pt idx="244">
                  <c:v>1.5233220607501E-2</c:v>
                </c:pt>
                <c:pt idx="245">
                  <c:v>0</c:v>
                </c:pt>
                <c:pt idx="246">
                  <c:v>1.2116071969467001E-2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1.0456500956023001E-2</c:v>
                </c:pt>
                <c:pt idx="252">
                  <c:v>2.0853193517635999E-2</c:v>
                </c:pt>
                <c:pt idx="253">
                  <c:v>1.7826900793297001E-2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1.4781529001360001E-2</c:v>
                </c:pt>
                <c:pt idx="259">
                  <c:v>0</c:v>
                </c:pt>
                <c:pt idx="260">
                  <c:v>1.4771485125114E-2</c:v>
                </c:pt>
                <c:pt idx="261">
                  <c:v>0</c:v>
                </c:pt>
                <c:pt idx="262">
                  <c:v>0</c:v>
                </c:pt>
                <c:pt idx="263">
                  <c:v>9.4459367712607004E-2</c:v>
                </c:pt>
                <c:pt idx="264">
                  <c:v>0</c:v>
                </c:pt>
                <c:pt idx="265">
                  <c:v>5.9002271587456001E-3</c:v>
                </c:pt>
                <c:pt idx="266">
                  <c:v>0</c:v>
                </c:pt>
                <c:pt idx="267">
                  <c:v>2.6538495562174001E-2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4.7094837228469001E-2</c:v>
                </c:pt>
                <c:pt idx="273">
                  <c:v>0</c:v>
                </c:pt>
                <c:pt idx="274">
                  <c:v>2.6474481541403E-2</c:v>
                </c:pt>
                <c:pt idx="275">
                  <c:v>0</c:v>
                </c:pt>
                <c:pt idx="276">
                  <c:v>0</c:v>
                </c:pt>
                <c:pt idx="277">
                  <c:v>5.8833911866800004E-3</c:v>
                </c:pt>
                <c:pt idx="278">
                  <c:v>0</c:v>
                </c:pt>
                <c:pt idx="279">
                  <c:v>2.9417821316153E-2</c:v>
                </c:pt>
                <c:pt idx="280">
                  <c:v>0</c:v>
                </c:pt>
                <c:pt idx="281">
                  <c:v>2.9419552234414999E-2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2.0596716294945E-2</c:v>
                </c:pt>
                <c:pt idx="287">
                  <c:v>0</c:v>
                </c:pt>
                <c:pt idx="288">
                  <c:v>1.4712806026365001E-2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8.8253463948459992E-3</c:v>
                </c:pt>
                <c:pt idx="294">
                  <c:v>0</c:v>
                </c:pt>
                <c:pt idx="295">
                  <c:v>4.4096895578551003E-2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1.7618558214653E-2</c:v>
                </c:pt>
                <c:pt idx="301">
                  <c:v>0</c:v>
                </c:pt>
                <c:pt idx="302">
                  <c:v>3.3745121629156001E-2</c:v>
                </c:pt>
                <c:pt idx="303">
                  <c:v>0</c:v>
                </c:pt>
                <c:pt idx="304">
                  <c:v>0</c:v>
                </c:pt>
                <c:pt idx="305">
                  <c:v>8.5043988269795007E-2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5.5707039610636999E-2</c:v>
                </c:pt>
                <c:pt idx="313">
                  <c:v>8.7958483595742994E-3</c:v>
                </c:pt>
                <c:pt idx="314">
                  <c:v>0</c:v>
                </c:pt>
                <c:pt idx="315">
                  <c:v>0</c:v>
                </c:pt>
                <c:pt idx="316">
                  <c:v>3.2250498416793998E-2</c:v>
                </c:pt>
                <c:pt idx="317">
                  <c:v>0</c:v>
                </c:pt>
                <c:pt idx="318">
                  <c:v>0</c:v>
                </c:pt>
                <c:pt idx="319">
                  <c:v>5.2778185016859998E-2</c:v>
                </c:pt>
                <c:pt idx="320">
                  <c:v>0</c:v>
                </c:pt>
                <c:pt idx="321">
                  <c:v>0</c:v>
                </c:pt>
                <c:pt idx="322">
                  <c:v>9.0933090845091005E-2</c:v>
                </c:pt>
                <c:pt idx="323">
                  <c:v>0.11440640675878</c:v>
                </c:pt>
                <c:pt idx="324">
                  <c:v>0</c:v>
                </c:pt>
                <c:pt idx="325">
                  <c:v>0</c:v>
                </c:pt>
                <c:pt idx="326">
                  <c:v>7.6293318465916998E-2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4.2564433746256999E-2</c:v>
                </c:pt>
                <c:pt idx="335">
                  <c:v>7.9267218601374007E-2</c:v>
                </c:pt>
                <c:pt idx="336">
                  <c:v>0.14680838569499</c:v>
                </c:pt>
                <c:pt idx="337">
                  <c:v>5.2851018850197003E-2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2.9379792578664E-2</c:v>
                </c:pt>
                <c:pt idx="343">
                  <c:v>0</c:v>
                </c:pt>
                <c:pt idx="344">
                  <c:v>0</c:v>
                </c:pt>
                <c:pt idx="345">
                  <c:v>4.7004906137078001E-2</c:v>
                </c:pt>
                <c:pt idx="346">
                  <c:v>0</c:v>
                </c:pt>
                <c:pt idx="347">
                  <c:v>9.4004288945682996E-2</c:v>
                </c:pt>
                <c:pt idx="348">
                  <c:v>0</c:v>
                </c:pt>
                <c:pt idx="349">
                  <c:v>1.4689896289332E-2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3.2322519981194002E-2</c:v>
                </c:pt>
                <c:pt idx="355">
                  <c:v>5.1419169066228003E-2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7.0538443451681004E-2</c:v>
                </c:pt>
                <c:pt idx="363">
                  <c:v>3.3799670820596997E-2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2.6455804109468E-2</c:v>
                </c:pt>
                <c:pt idx="373">
                  <c:v>7.3490505026751002E-2</c:v>
                </c:pt>
                <c:pt idx="374">
                  <c:v>0</c:v>
                </c:pt>
                <c:pt idx="375">
                  <c:v>4.4095599259193999E-2</c:v>
                </c:pt>
                <c:pt idx="376">
                  <c:v>3.5276479407355003E-2</c:v>
                </c:pt>
                <c:pt idx="377">
                  <c:v>3.2335822211769998E-2</c:v>
                </c:pt>
                <c:pt idx="378">
                  <c:v>8.5238963023926001E-2</c:v>
                </c:pt>
                <c:pt idx="379">
                  <c:v>5.8773399159539998E-3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2.9378929431811999E-3</c:v>
                </c:pt>
                <c:pt idx="385">
                  <c:v>0</c:v>
                </c:pt>
                <c:pt idx="386">
                  <c:v>3.8194852509108E-2</c:v>
                </c:pt>
                <c:pt idx="387">
                  <c:v>0</c:v>
                </c:pt>
                <c:pt idx="388">
                  <c:v>0</c:v>
                </c:pt>
                <c:pt idx="389">
                  <c:v>3.2327269521262997E-2</c:v>
                </c:pt>
                <c:pt idx="390">
                  <c:v>0</c:v>
                </c:pt>
                <c:pt idx="391">
                  <c:v>8.5218924478401001E-2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707-49A4-951B-917CC74DD7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174016"/>
        <c:axId val="225178280"/>
      </c:lineChart>
      <c:dateAx>
        <c:axId val="22517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78280"/>
        <c:crosses val="autoZero"/>
        <c:auto val="1"/>
        <c:lblOffset val="100"/>
        <c:baseTimeUnit val="days"/>
      </c:dateAx>
      <c:valAx>
        <c:axId val="22517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7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Sheet1!$B$2:$B$393</c:f>
              <c:numCache>
                <c:formatCode>General</c:formatCode>
                <c:ptCount val="392"/>
                <c:pt idx="0">
                  <c:v>28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29</c:v>
                </c:pt>
                <c:pt idx="5">
                  <c:v>0</c:v>
                </c:pt>
                <c:pt idx="6">
                  <c:v>12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26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20</c:v>
                </c:pt>
                <c:pt idx="21">
                  <c:v>19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98</c:v>
                </c:pt>
                <c:pt idx="35">
                  <c:v>0</c:v>
                </c:pt>
                <c:pt idx="36">
                  <c:v>7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29</c:v>
                </c:pt>
                <c:pt idx="41">
                  <c:v>8</c:v>
                </c:pt>
                <c:pt idx="42">
                  <c:v>20</c:v>
                </c:pt>
                <c:pt idx="43">
                  <c:v>26</c:v>
                </c:pt>
                <c:pt idx="44">
                  <c:v>0</c:v>
                </c:pt>
                <c:pt idx="45">
                  <c:v>0</c:v>
                </c:pt>
                <c:pt idx="46">
                  <c:v>20</c:v>
                </c:pt>
                <c:pt idx="47">
                  <c:v>38</c:v>
                </c:pt>
                <c:pt idx="48">
                  <c:v>0</c:v>
                </c:pt>
                <c:pt idx="49">
                  <c:v>32</c:v>
                </c:pt>
                <c:pt idx="50">
                  <c:v>8</c:v>
                </c:pt>
                <c:pt idx="51">
                  <c:v>0</c:v>
                </c:pt>
                <c:pt idx="52">
                  <c:v>0</c:v>
                </c:pt>
                <c:pt idx="53">
                  <c:v>6</c:v>
                </c:pt>
                <c:pt idx="54">
                  <c:v>8</c:v>
                </c:pt>
                <c:pt idx="55">
                  <c:v>17</c:v>
                </c:pt>
                <c:pt idx="56">
                  <c:v>35</c:v>
                </c:pt>
                <c:pt idx="57">
                  <c:v>30</c:v>
                </c:pt>
                <c:pt idx="58">
                  <c:v>0</c:v>
                </c:pt>
                <c:pt idx="59">
                  <c:v>0</c:v>
                </c:pt>
                <c:pt idx="60">
                  <c:v>38</c:v>
                </c:pt>
                <c:pt idx="61">
                  <c:v>0</c:v>
                </c:pt>
                <c:pt idx="62">
                  <c:v>21</c:v>
                </c:pt>
                <c:pt idx="63">
                  <c:v>0</c:v>
                </c:pt>
                <c:pt idx="64">
                  <c:v>9</c:v>
                </c:pt>
                <c:pt idx="65">
                  <c:v>0</c:v>
                </c:pt>
                <c:pt idx="66">
                  <c:v>0</c:v>
                </c:pt>
                <c:pt idx="67">
                  <c:v>13</c:v>
                </c:pt>
                <c:pt idx="68">
                  <c:v>7</c:v>
                </c:pt>
                <c:pt idx="69">
                  <c:v>19</c:v>
                </c:pt>
                <c:pt idx="70">
                  <c:v>22</c:v>
                </c:pt>
                <c:pt idx="71">
                  <c:v>8</c:v>
                </c:pt>
                <c:pt idx="72">
                  <c:v>0</c:v>
                </c:pt>
                <c:pt idx="73">
                  <c:v>0</c:v>
                </c:pt>
                <c:pt idx="74">
                  <c:v>17</c:v>
                </c:pt>
                <c:pt idx="75">
                  <c:v>6</c:v>
                </c:pt>
                <c:pt idx="76">
                  <c:v>20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15</c:v>
                </c:pt>
                <c:pt idx="82">
                  <c:v>0</c:v>
                </c:pt>
                <c:pt idx="83">
                  <c:v>10</c:v>
                </c:pt>
                <c:pt idx="84">
                  <c:v>23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13</c:v>
                </c:pt>
                <c:pt idx="89">
                  <c:v>0</c:v>
                </c:pt>
                <c:pt idx="90">
                  <c:v>31</c:v>
                </c:pt>
                <c:pt idx="91">
                  <c:v>12</c:v>
                </c:pt>
                <c:pt idx="92">
                  <c:v>12</c:v>
                </c:pt>
                <c:pt idx="93">
                  <c:v>0</c:v>
                </c:pt>
                <c:pt idx="94">
                  <c:v>0</c:v>
                </c:pt>
                <c:pt idx="95">
                  <c:v>12</c:v>
                </c:pt>
                <c:pt idx="96">
                  <c:v>0</c:v>
                </c:pt>
                <c:pt idx="97">
                  <c:v>28</c:v>
                </c:pt>
                <c:pt idx="98">
                  <c:v>0</c:v>
                </c:pt>
                <c:pt idx="99">
                  <c:v>9</c:v>
                </c:pt>
                <c:pt idx="100">
                  <c:v>0</c:v>
                </c:pt>
                <c:pt idx="101">
                  <c:v>0</c:v>
                </c:pt>
                <c:pt idx="102">
                  <c:v>3</c:v>
                </c:pt>
                <c:pt idx="103">
                  <c:v>26</c:v>
                </c:pt>
                <c:pt idx="104">
                  <c:v>10</c:v>
                </c:pt>
                <c:pt idx="105">
                  <c:v>0</c:v>
                </c:pt>
                <c:pt idx="106">
                  <c:v>14</c:v>
                </c:pt>
                <c:pt idx="107">
                  <c:v>0</c:v>
                </c:pt>
                <c:pt idx="108">
                  <c:v>0</c:v>
                </c:pt>
                <c:pt idx="109">
                  <c:v>3</c:v>
                </c:pt>
                <c:pt idx="110">
                  <c:v>0</c:v>
                </c:pt>
                <c:pt idx="111">
                  <c:v>0</c:v>
                </c:pt>
                <c:pt idx="112">
                  <c:v>17</c:v>
                </c:pt>
                <c:pt idx="113">
                  <c:v>21</c:v>
                </c:pt>
                <c:pt idx="114">
                  <c:v>0</c:v>
                </c:pt>
                <c:pt idx="115">
                  <c:v>0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16</c:v>
                </c:pt>
                <c:pt idx="126">
                  <c:v>40</c:v>
                </c:pt>
                <c:pt idx="127">
                  <c:v>14</c:v>
                </c:pt>
                <c:pt idx="128">
                  <c:v>0</c:v>
                </c:pt>
                <c:pt idx="129">
                  <c:v>0</c:v>
                </c:pt>
                <c:pt idx="130">
                  <c:v>5</c:v>
                </c:pt>
                <c:pt idx="131">
                  <c:v>0</c:v>
                </c:pt>
                <c:pt idx="132">
                  <c:v>37</c:v>
                </c:pt>
                <c:pt idx="133">
                  <c:v>14</c:v>
                </c:pt>
                <c:pt idx="134">
                  <c:v>8</c:v>
                </c:pt>
                <c:pt idx="135">
                  <c:v>0</c:v>
                </c:pt>
                <c:pt idx="136">
                  <c:v>16</c:v>
                </c:pt>
                <c:pt idx="137">
                  <c:v>12</c:v>
                </c:pt>
                <c:pt idx="138">
                  <c:v>24</c:v>
                </c:pt>
                <c:pt idx="139">
                  <c:v>35</c:v>
                </c:pt>
                <c:pt idx="140">
                  <c:v>0</c:v>
                </c:pt>
                <c:pt idx="141">
                  <c:v>10</c:v>
                </c:pt>
                <c:pt idx="142">
                  <c:v>12</c:v>
                </c:pt>
                <c:pt idx="143">
                  <c:v>0</c:v>
                </c:pt>
                <c:pt idx="144">
                  <c:v>13</c:v>
                </c:pt>
                <c:pt idx="145">
                  <c:v>0</c:v>
                </c:pt>
                <c:pt idx="146">
                  <c:v>30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48</c:v>
                </c:pt>
                <c:pt idx="154">
                  <c:v>22</c:v>
                </c:pt>
                <c:pt idx="155">
                  <c:v>0</c:v>
                </c:pt>
                <c:pt idx="156">
                  <c:v>25</c:v>
                </c:pt>
                <c:pt idx="157">
                  <c:v>12</c:v>
                </c:pt>
                <c:pt idx="158">
                  <c:v>0</c:v>
                </c:pt>
                <c:pt idx="159">
                  <c:v>0</c:v>
                </c:pt>
                <c:pt idx="160">
                  <c:v>27</c:v>
                </c:pt>
                <c:pt idx="161">
                  <c:v>21</c:v>
                </c:pt>
                <c:pt idx="162">
                  <c:v>0</c:v>
                </c:pt>
                <c:pt idx="163">
                  <c:v>0</c:v>
                </c:pt>
                <c:pt idx="164">
                  <c:v>6</c:v>
                </c:pt>
                <c:pt idx="165">
                  <c:v>26</c:v>
                </c:pt>
                <c:pt idx="166">
                  <c:v>0</c:v>
                </c:pt>
                <c:pt idx="167">
                  <c:v>26</c:v>
                </c:pt>
                <c:pt idx="168">
                  <c:v>0</c:v>
                </c:pt>
                <c:pt idx="169">
                  <c:v>11</c:v>
                </c:pt>
                <c:pt idx="170">
                  <c:v>0</c:v>
                </c:pt>
                <c:pt idx="171">
                  <c:v>0</c:v>
                </c:pt>
                <c:pt idx="172">
                  <c:v>9</c:v>
                </c:pt>
                <c:pt idx="173">
                  <c:v>0</c:v>
                </c:pt>
                <c:pt idx="174">
                  <c:v>19</c:v>
                </c:pt>
                <c:pt idx="175">
                  <c:v>0</c:v>
                </c:pt>
                <c:pt idx="176">
                  <c:v>9</c:v>
                </c:pt>
                <c:pt idx="177">
                  <c:v>8</c:v>
                </c:pt>
                <c:pt idx="178">
                  <c:v>0</c:v>
                </c:pt>
                <c:pt idx="179">
                  <c:v>23</c:v>
                </c:pt>
                <c:pt idx="180">
                  <c:v>0</c:v>
                </c:pt>
                <c:pt idx="181">
                  <c:v>25</c:v>
                </c:pt>
                <c:pt idx="182">
                  <c:v>0</c:v>
                </c:pt>
                <c:pt idx="183">
                  <c:v>13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11</c:v>
                </c:pt>
                <c:pt idx="189">
                  <c:v>0</c:v>
                </c:pt>
                <c:pt idx="190">
                  <c:v>10</c:v>
                </c:pt>
                <c:pt idx="191">
                  <c:v>0</c:v>
                </c:pt>
                <c:pt idx="192">
                  <c:v>0</c:v>
                </c:pt>
                <c:pt idx="193">
                  <c:v>19</c:v>
                </c:pt>
                <c:pt idx="194">
                  <c:v>0</c:v>
                </c:pt>
                <c:pt idx="195">
                  <c:v>6</c:v>
                </c:pt>
                <c:pt idx="196">
                  <c:v>47</c:v>
                </c:pt>
                <c:pt idx="197">
                  <c:v>0</c:v>
                </c:pt>
                <c:pt idx="198">
                  <c:v>0</c:v>
                </c:pt>
                <c:pt idx="199">
                  <c:v>17</c:v>
                </c:pt>
                <c:pt idx="200">
                  <c:v>20</c:v>
                </c:pt>
                <c:pt idx="201">
                  <c:v>0</c:v>
                </c:pt>
                <c:pt idx="202">
                  <c:v>15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15</c:v>
                </c:pt>
                <c:pt idx="208">
                  <c:v>0</c:v>
                </c:pt>
                <c:pt idx="209">
                  <c:v>20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4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35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31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17</c:v>
                </c:pt>
                <c:pt idx="236">
                  <c:v>0</c:v>
                </c:pt>
                <c:pt idx="237">
                  <c:v>0</c:v>
                </c:pt>
                <c:pt idx="238">
                  <c:v>13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32</c:v>
                </c:pt>
                <c:pt idx="243">
                  <c:v>0</c:v>
                </c:pt>
                <c:pt idx="244">
                  <c:v>0</c:v>
                </c:pt>
                <c:pt idx="245">
                  <c:v>4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30</c:v>
                </c:pt>
                <c:pt idx="258">
                  <c:v>16</c:v>
                </c:pt>
                <c:pt idx="259">
                  <c:v>0</c:v>
                </c:pt>
                <c:pt idx="260">
                  <c:v>18</c:v>
                </c:pt>
                <c:pt idx="261">
                  <c:v>0</c:v>
                </c:pt>
                <c:pt idx="262">
                  <c:v>0</c:v>
                </c:pt>
                <c:pt idx="263">
                  <c:v>12</c:v>
                </c:pt>
                <c:pt idx="264">
                  <c:v>24</c:v>
                </c:pt>
                <c:pt idx="265">
                  <c:v>0</c:v>
                </c:pt>
                <c:pt idx="266">
                  <c:v>0</c:v>
                </c:pt>
                <c:pt idx="267">
                  <c:v>2</c:v>
                </c:pt>
                <c:pt idx="268">
                  <c:v>0</c:v>
                </c:pt>
                <c:pt idx="269">
                  <c:v>0</c:v>
                </c:pt>
                <c:pt idx="270">
                  <c:v>15</c:v>
                </c:pt>
                <c:pt idx="271">
                  <c:v>0</c:v>
                </c:pt>
                <c:pt idx="272">
                  <c:v>60</c:v>
                </c:pt>
                <c:pt idx="273">
                  <c:v>10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5</c:v>
                </c:pt>
                <c:pt idx="285">
                  <c:v>26</c:v>
                </c:pt>
                <c:pt idx="286">
                  <c:v>17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20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20</c:v>
                </c:pt>
                <c:pt idx="300">
                  <c:v>0</c:v>
                </c:pt>
                <c:pt idx="301">
                  <c:v>13</c:v>
                </c:pt>
                <c:pt idx="302">
                  <c:v>10</c:v>
                </c:pt>
                <c:pt idx="303">
                  <c:v>0</c:v>
                </c:pt>
                <c:pt idx="304">
                  <c:v>0</c:v>
                </c:pt>
                <c:pt idx="305">
                  <c:v>27</c:v>
                </c:pt>
                <c:pt idx="306">
                  <c:v>0</c:v>
                </c:pt>
                <c:pt idx="307">
                  <c:v>0</c:v>
                </c:pt>
                <c:pt idx="308">
                  <c:v>28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13</c:v>
                </c:pt>
                <c:pt idx="315">
                  <c:v>0</c:v>
                </c:pt>
                <c:pt idx="316">
                  <c:v>42</c:v>
                </c:pt>
                <c:pt idx="317">
                  <c:v>0</c:v>
                </c:pt>
                <c:pt idx="318">
                  <c:v>0</c:v>
                </c:pt>
                <c:pt idx="319">
                  <c:v>13</c:v>
                </c:pt>
                <c:pt idx="320">
                  <c:v>0</c:v>
                </c:pt>
                <c:pt idx="321">
                  <c:v>23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14</c:v>
                </c:pt>
                <c:pt idx="332">
                  <c:v>0</c:v>
                </c:pt>
                <c:pt idx="333">
                  <c:v>0</c:v>
                </c:pt>
                <c:pt idx="334">
                  <c:v>11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15</c:v>
                </c:pt>
                <c:pt idx="341">
                  <c:v>0</c:v>
                </c:pt>
                <c:pt idx="342">
                  <c:v>14</c:v>
                </c:pt>
                <c:pt idx="343">
                  <c:v>16</c:v>
                </c:pt>
                <c:pt idx="344">
                  <c:v>0</c:v>
                </c:pt>
                <c:pt idx="345">
                  <c:v>16</c:v>
                </c:pt>
                <c:pt idx="346">
                  <c:v>0</c:v>
                </c:pt>
                <c:pt idx="347">
                  <c:v>48</c:v>
                </c:pt>
                <c:pt idx="348">
                  <c:v>0</c:v>
                </c:pt>
                <c:pt idx="349">
                  <c:v>28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9</c:v>
                </c:pt>
                <c:pt idx="356">
                  <c:v>219</c:v>
                </c:pt>
                <c:pt idx="357">
                  <c:v>15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2</c:v>
                </c:pt>
                <c:pt idx="362">
                  <c:v>0</c:v>
                </c:pt>
                <c:pt idx="363">
                  <c:v>10</c:v>
                </c:pt>
                <c:pt idx="364">
                  <c:v>0</c:v>
                </c:pt>
                <c:pt idx="365">
                  <c:v>7</c:v>
                </c:pt>
                <c:pt idx="366">
                  <c:v>0</c:v>
                </c:pt>
                <c:pt idx="367">
                  <c:v>0</c:v>
                </c:pt>
                <c:pt idx="368">
                  <c:v>10</c:v>
                </c:pt>
                <c:pt idx="369">
                  <c:v>0</c:v>
                </c:pt>
                <c:pt idx="370">
                  <c:v>122</c:v>
                </c:pt>
                <c:pt idx="371">
                  <c:v>12</c:v>
                </c:pt>
                <c:pt idx="372">
                  <c:v>48</c:v>
                </c:pt>
                <c:pt idx="373">
                  <c:v>0</c:v>
                </c:pt>
                <c:pt idx="374">
                  <c:v>0</c:v>
                </c:pt>
                <c:pt idx="375">
                  <c:v>16</c:v>
                </c:pt>
                <c:pt idx="376">
                  <c:v>7</c:v>
                </c:pt>
                <c:pt idx="377">
                  <c:v>5</c:v>
                </c:pt>
                <c:pt idx="378">
                  <c:v>0</c:v>
                </c:pt>
                <c:pt idx="379">
                  <c:v>53</c:v>
                </c:pt>
                <c:pt idx="380">
                  <c:v>0</c:v>
                </c:pt>
                <c:pt idx="381">
                  <c:v>0</c:v>
                </c:pt>
                <c:pt idx="382">
                  <c:v>10</c:v>
                </c:pt>
                <c:pt idx="383">
                  <c:v>53</c:v>
                </c:pt>
                <c:pt idx="384">
                  <c:v>27</c:v>
                </c:pt>
                <c:pt idx="385">
                  <c:v>0</c:v>
                </c:pt>
                <c:pt idx="386">
                  <c:v>25</c:v>
                </c:pt>
                <c:pt idx="387">
                  <c:v>10</c:v>
                </c:pt>
                <c:pt idx="388">
                  <c:v>0</c:v>
                </c:pt>
                <c:pt idx="389">
                  <c:v>7</c:v>
                </c:pt>
                <c:pt idx="390">
                  <c:v>1</c:v>
                </c:pt>
                <c:pt idx="39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AC-4A66-AB1B-2F8B29BA8E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Sheet1!$C$2:$C$393</c:f>
              <c:numCache>
                <c:formatCode>General</c:formatCode>
                <c:ptCount val="392"/>
                <c:pt idx="0">
                  <c:v>10</c:v>
                </c:pt>
                <c:pt idx="1">
                  <c:v>3</c:v>
                </c:pt>
                <c:pt idx="2">
                  <c:v>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15</c:v>
                </c:pt>
                <c:pt idx="8">
                  <c:v>15</c:v>
                </c:pt>
                <c:pt idx="9">
                  <c:v>12</c:v>
                </c:pt>
                <c:pt idx="10">
                  <c:v>29</c:v>
                </c:pt>
                <c:pt idx="11">
                  <c:v>0</c:v>
                </c:pt>
                <c:pt idx="12">
                  <c:v>9</c:v>
                </c:pt>
                <c:pt idx="13">
                  <c:v>0</c:v>
                </c:pt>
                <c:pt idx="14">
                  <c:v>11</c:v>
                </c:pt>
                <c:pt idx="15">
                  <c:v>0</c:v>
                </c:pt>
                <c:pt idx="16">
                  <c:v>3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10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12</c:v>
                </c:pt>
                <c:pt idx="29">
                  <c:v>0</c:v>
                </c:pt>
                <c:pt idx="30">
                  <c:v>7</c:v>
                </c:pt>
                <c:pt idx="31">
                  <c:v>183</c:v>
                </c:pt>
                <c:pt idx="32">
                  <c:v>0</c:v>
                </c:pt>
                <c:pt idx="33">
                  <c:v>5</c:v>
                </c:pt>
                <c:pt idx="34">
                  <c:v>0</c:v>
                </c:pt>
                <c:pt idx="35">
                  <c:v>15</c:v>
                </c:pt>
                <c:pt idx="36">
                  <c:v>0</c:v>
                </c:pt>
                <c:pt idx="37">
                  <c:v>3</c:v>
                </c:pt>
                <c:pt idx="38">
                  <c:v>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45</c:v>
                </c:pt>
                <c:pt idx="43">
                  <c:v>5</c:v>
                </c:pt>
                <c:pt idx="44">
                  <c:v>51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123</c:v>
                </c:pt>
                <c:pt idx="49">
                  <c:v>0</c:v>
                </c:pt>
                <c:pt idx="50">
                  <c:v>5</c:v>
                </c:pt>
                <c:pt idx="51">
                  <c:v>0</c:v>
                </c:pt>
                <c:pt idx="52">
                  <c:v>23</c:v>
                </c:pt>
                <c:pt idx="53">
                  <c:v>173</c:v>
                </c:pt>
                <c:pt idx="54">
                  <c:v>0</c:v>
                </c:pt>
                <c:pt idx="55">
                  <c:v>6</c:v>
                </c:pt>
                <c:pt idx="56">
                  <c:v>129</c:v>
                </c:pt>
                <c:pt idx="57">
                  <c:v>0</c:v>
                </c:pt>
                <c:pt idx="58">
                  <c:v>20</c:v>
                </c:pt>
                <c:pt idx="59">
                  <c:v>56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4</c:v>
                </c:pt>
                <c:pt idx="66">
                  <c:v>0</c:v>
                </c:pt>
                <c:pt idx="67">
                  <c:v>69</c:v>
                </c:pt>
                <c:pt idx="68">
                  <c:v>0</c:v>
                </c:pt>
                <c:pt idx="69">
                  <c:v>6</c:v>
                </c:pt>
                <c:pt idx="70">
                  <c:v>110</c:v>
                </c:pt>
                <c:pt idx="71">
                  <c:v>26</c:v>
                </c:pt>
                <c:pt idx="72">
                  <c:v>0</c:v>
                </c:pt>
                <c:pt idx="73">
                  <c:v>1</c:v>
                </c:pt>
                <c:pt idx="74">
                  <c:v>0</c:v>
                </c:pt>
                <c:pt idx="75">
                  <c:v>132</c:v>
                </c:pt>
                <c:pt idx="76">
                  <c:v>5</c:v>
                </c:pt>
                <c:pt idx="77">
                  <c:v>0</c:v>
                </c:pt>
                <c:pt idx="78">
                  <c:v>24</c:v>
                </c:pt>
                <c:pt idx="79">
                  <c:v>5</c:v>
                </c:pt>
                <c:pt idx="80">
                  <c:v>0</c:v>
                </c:pt>
                <c:pt idx="81">
                  <c:v>113</c:v>
                </c:pt>
                <c:pt idx="82">
                  <c:v>0</c:v>
                </c:pt>
                <c:pt idx="83">
                  <c:v>0</c:v>
                </c:pt>
                <c:pt idx="84">
                  <c:v>122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10</c:v>
                </c:pt>
                <c:pt idx="89">
                  <c:v>24</c:v>
                </c:pt>
                <c:pt idx="90">
                  <c:v>0</c:v>
                </c:pt>
                <c:pt idx="91">
                  <c:v>0</c:v>
                </c:pt>
                <c:pt idx="92">
                  <c:v>9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149</c:v>
                </c:pt>
                <c:pt idx="97">
                  <c:v>3</c:v>
                </c:pt>
                <c:pt idx="98">
                  <c:v>0</c:v>
                </c:pt>
                <c:pt idx="99">
                  <c:v>0</c:v>
                </c:pt>
                <c:pt idx="100">
                  <c:v>9</c:v>
                </c:pt>
                <c:pt idx="101">
                  <c:v>26</c:v>
                </c:pt>
                <c:pt idx="102">
                  <c:v>0</c:v>
                </c:pt>
                <c:pt idx="103">
                  <c:v>19</c:v>
                </c:pt>
                <c:pt idx="104">
                  <c:v>0</c:v>
                </c:pt>
                <c:pt idx="105">
                  <c:v>0</c:v>
                </c:pt>
                <c:pt idx="106">
                  <c:v>6</c:v>
                </c:pt>
                <c:pt idx="107">
                  <c:v>12</c:v>
                </c:pt>
                <c:pt idx="108">
                  <c:v>0</c:v>
                </c:pt>
                <c:pt idx="109">
                  <c:v>50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78</c:v>
                </c:pt>
                <c:pt idx="114">
                  <c:v>0</c:v>
                </c:pt>
                <c:pt idx="115">
                  <c:v>0</c:v>
                </c:pt>
                <c:pt idx="116">
                  <c:v>42</c:v>
                </c:pt>
                <c:pt idx="117">
                  <c:v>4</c:v>
                </c:pt>
                <c:pt idx="118">
                  <c:v>31</c:v>
                </c:pt>
                <c:pt idx="119">
                  <c:v>10</c:v>
                </c:pt>
                <c:pt idx="120">
                  <c:v>2</c:v>
                </c:pt>
                <c:pt idx="121">
                  <c:v>13</c:v>
                </c:pt>
                <c:pt idx="122">
                  <c:v>0</c:v>
                </c:pt>
                <c:pt idx="123">
                  <c:v>27</c:v>
                </c:pt>
                <c:pt idx="124">
                  <c:v>0</c:v>
                </c:pt>
                <c:pt idx="125">
                  <c:v>86</c:v>
                </c:pt>
                <c:pt idx="126">
                  <c:v>0</c:v>
                </c:pt>
                <c:pt idx="127">
                  <c:v>0</c:v>
                </c:pt>
                <c:pt idx="128">
                  <c:v>12</c:v>
                </c:pt>
                <c:pt idx="129">
                  <c:v>0</c:v>
                </c:pt>
                <c:pt idx="130">
                  <c:v>58</c:v>
                </c:pt>
                <c:pt idx="131">
                  <c:v>71</c:v>
                </c:pt>
                <c:pt idx="132">
                  <c:v>45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13</c:v>
                </c:pt>
                <c:pt idx="137">
                  <c:v>13</c:v>
                </c:pt>
                <c:pt idx="138">
                  <c:v>0</c:v>
                </c:pt>
                <c:pt idx="139">
                  <c:v>3</c:v>
                </c:pt>
                <c:pt idx="140">
                  <c:v>0</c:v>
                </c:pt>
                <c:pt idx="141">
                  <c:v>0</c:v>
                </c:pt>
                <c:pt idx="142">
                  <c:v>23</c:v>
                </c:pt>
                <c:pt idx="143">
                  <c:v>0</c:v>
                </c:pt>
                <c:pt idx="144">
                  <c:v>57</c:v>
                </c:pt>
                <c:pt idx="145">
                  <c:v>0</c:v>
                </c:pt>
                <c:pt idx="146">
                  <c:v>0</c:v>
                </c:pt>
                <c:pt idx="147">
                  <c:v>5</c:v>
                </c:pt>
                <c:pt idx="148">
                  <c:v>9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37</c:v>
                </c:pt>
                <c:pt idx="154">
                  <c:v>0</c:v>
                </c:pt>
                <c:pt idx="155">
                  <c:v>13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7</c:v>
                </c:pt>
                <c:pt idx="161">
                  <c:v>0</c:v>
                </c:pt>
                <c:pt idx="162">
                  <c:v>42</c:v>
                </c:pt>
                <c:pt idx="163">
                  <c:v>32</c:v>
                </c:pt>
                <c:pt idx="164">
                  <c:v>2</c:v>
                </c:pt>
                <c:pt idx="165">
                  <c:v>0</c:v>
                </c:pt>
                <c:pt idx="166">
                  <c:v>5</c:v>
                </c:pt>
                <c:pt idx="167">
                  <c:v>0</c:v>
                </c:pt>
                <c:pt idx="168">
                  <c:v>40</c:v>
                </c:pt>
                <c:pt idx="169">
                  <c:v>40</c:v>
                </c:pt>
                <c:pt idx="170">
                  <c:v>80</c:v>
                </c:pt>
                <c:pt idx="171">
                  <c:v>0</c:v>
                </c:pt>
                <c:pt idx="172">
                  <c:v>22</c:v>
                </c:pt>
                <c:pt idx="173">
                  <c:v>0</c:v>
                </c:pt>
                <c:pt idx="174">
                  <c:v>65</c:v>
                </c:pt>
                <c:pt idx="175">
                  <c:v>0</c:v>
                </c:pt>
                <c:pt idx="176">
                  <c:v>56</c:v>
                </c:pt>
                <c:pt idx="177">
                  <c:v>0</c:v>
                </c:pt>
                <c:pt idx="178">
                  <c:v>0</c:v>
                </c:pt>
                <c:pt idx="179">
                  <c:v>22</c:v>
                </c:pt>
                <c:pt idx="180">
                  <c:v>25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28</c:v>
                </c:pt>
                <c:pt idx="185">
                  <c:v>0</c:v>
                </c:pt>
                <c:pt idx="186">
                  <c:v>14</c:v>
                </c:pt>
                <c:pt idx="187">
                  <c:v>0</c:v>
                </c:pt>
                <c:pt idx="188">
                  <c:v>5</c:v>
                </c:pt>
                <c:pt idx="189">
                  <c:v>1</c:v>
                </c:pt>
                <c:pt idx="190">
                  <c:v>18</c:v>
                </c:pt>
                <c:pt idx="191">
                  <c:v>12</c:v>
                </c:pt>
                <c:pt idx="192">
                  <c:v>0</c:v>
                </c:pt>
                <c:pt idx="193">
                  <c:v>28</c:v>
                </c:pt>
                <c:pt idx="194">
                  <c:v>66</c:v>
                </c:pt>
                <c:pt idx="195">
                  <c:v>0</c:v>
                </c:pt>
                <c:pt idx="196">
                  <c:v>0</c:v>
                </c:pt>
                <c:pt idx="197">
                  <c:v>5</c:v>
                </c:pt>
                <c:pt idx="198">
                  <c:v>5</c:v>
                </c:pt>
                <c:pt idx="199">
                  <c:v>1</c:v>
                </c:pt>
                <c:pt idx="200">
                  <c:v>2</c:v>
                </c:pt>
                <c:pt idx="201">
                  <c:v>4</c:v>
                </c:pt>
                <c:pt idx="202">
                  <c:v>7</c:v>
                </c:pt>
                <c:pt idx="203">
                  <c:v>81</c:v>
                </c:pt>
                <c:pt idx="204">
                  <c:v>22</c:v>
                </c:pt>
                <c:pt idx="205">
                  <c:v>0</c:v>
                </c:pt>
                <c:pt idx="206">
                  <c:v>0</c:v>
                </c:pt>
                <c:pt idx="207">
                  <c:v>24</c:v>
                </c:pt>
                <c:pt idx="208">
                  <c:v>0</c:v>
                </c:pt>
                <c:pt idx="209">
                  <c:v>22</c:v>
                </c:pt>
                <c:pt idx="210">
                  <c:v>0</c:v>
                </c:pt>
                <c:pt idx="211">
                  <c:v>11</c:v>
                </c:pt>
                <c:pt idx="212">
                  <c:v>0</c:v>
                </c:pt>
                <c:pt idx="213">
                  <c:v>12</c:v>
                </c:pt>
                <c:pt idx="214">
                  <c:v>10</c:v>
                </c:pt>
                <c:pt idx="215">
                  <c:v>130</c:v>
                </c:pt>
                <c:pt idx="216">
                  <c:v>0</c:v>
                </c:pt>
                <c:pt idx="217">
                  <c:v>151</c:v>
                </c:pt>
                <c:pt idx="218">
                  <c:v>15</c:v>
                </c:pt>
                <c:pt idx="219">
                  <c:v>6</c:v>
                </c:pt>
                <c:pt idx="220">
                  <c:v>0</c:v>
                </c:pt>
                <c:pt idx="221">
                  <c:v>63</c:v>
                </c:pt>
                <c:pt idx="222">
                  <c:v>0</c:v>
                </c:pt>
                <c:pt idx="223">
                  <c:v>0</c:v>
                </c:pt>
                <c:pt idx="224">
                  <c:v>33</c:v>
                </c:pt>
                <c:pt idx="225">
                  <c:v>2</c:v>
                </c:pt>
                <c:pt idx="226">
                  <c:v>0</c:v>
                </c:pt>
                <c:pt idx="227">
                  <c:v>78</c:v>
                </c:pt>
                <c:pt idx="228">
                  <c:v>0</c:v>
                </c:pt>
                <c:pt idx="229">
                  <c:v>42</c:v>
                </c:pt>
                <c:pt idx="230">
                  <c:v>26</c:v>
                </c:pt>
                <c:pt idx="231">
                  <c:v>112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10</c:v>
                </c:pt>
                <c:pt idx="237">
                  <c:v>147</c:v>
                </c:pt>
                <c:pt idx="238">
                  <c:v>0</c:v>
                </c:pt>
                <c:pt idx="239">
                  <c:v>0</c:v>
                </c:pt>
                <c:pt idx="240">
                  <c:v>28</c:v>
                </c:pt>
                <c:pt idx="241">
                  <c:v>0</c:v>
                </c:pt>
                <c:pt idx="242">
                  <c:v>4</c:v>
                </c:pt>
                <c:pt idx="243">
                  <c:v>39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117</c:v>
                </c:pt>
                <c:pt idx="248">
                  <c:v>0</c:v>
                </c:pt>
                <c:pt idx="249">
                  <c:v>44</c:v>
                </c:pt>
                <c:pt idx="250">
                  <c:v>68</c:v>
                </c:pt>
                <c:pt idx="251">
                  <c:v>0</c:v>
                </c:pt>
                <c:pt idx="252">
                  <c:v>28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36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39</c:v>
                </c:pt>
                <c:pt idx="261">
                  <c:v>18</c:v>
                </c:pt>
                <c:pt idx="262">
                  <c:v>0</c:v>
                </c:pt>
                <c:pt idx="263">
                  <c:v>0</c:v>
                </c:pt>
                <c:pt idx="264">
                  <c:v>77</c:v>
                </c:pt>
                <c:pt idx="265">
                  <c:v>3</c:v>
                </c:pt>
                <c:pt idx="266">
                  <c:v>8</c:v>
                </c:pt>
                <c:pt idx="267">
                  <c:v>3</c:v>
                </c:pt>
                <c:pt idx="268">
                  <c:v>23</c:v>
                </c:pt>
                <c:pt idx="269">
                  <c:v>0</c:v>
                </c:pt>
                <c:pt idx="270">
                  <c:v>127</c:v>
                </c:pt>
                <c:pt idx="271">
                  <c:v>0</c:v>
                </c:pt>
                <c:pt idx="272">
                  <c:v>0</c:v>
                </c:pt>
                <c:pt idx="273">
                  <c:v>14</c:v>
                </c:pt>
                <c:pt idx="274">
                  <c:v>0</c:v>
                </c:pt>
                <c:pt idx="275">
                  <c:v>3</c:v>
                </c:pt>
                <c:pt idx="276">
                  <c:v>0</c:v>
                </c:pt>
                <c:pt idx="277">
                  <c:v>31</c:v>
                </c:pt>
                <c:pt idx="278">
                  <c:v>0</c:v>
                </c:pt>
                <c:pt idx="279">
                  <c:v>57</c:v>
                </c:pt>
                <c:pt idx="280">
                  <c:v>0</c:v>
                </c:pt>
                <c:pt idx="281">
                  <c:v>43</c:v>
                </c:pt>
                <c:pt idx="282">
                  <c:v>63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21</c:v>
                </c:pt>
                <c:pt idx="288">
                  <c:v>84</c:v>
                </c:pt>
                <c:pt idx="289">
                  <c:v>22</c:v>
                </c:pt>
                <c:pt idx="290">
                  <c:v>0</c:v>
                </c:pt>
                <c:pt idx="291">
                  <c:v>0</c:v>
                </c:pt>
                <c:pt idx="292">
                  <c:v>45</c:v>
                </c:pt>
                <c:pt idx="293">
                  <c:v>0</c:v>
                </c:pt>
                <c:pt idx="294">
                  <c:v>0</c:v>
                </c:pt>
                <c:pt idx="295">
                  <c:v>149</c:v>
                </c:pt>
                <c:pt idx="296">
                  <c:v>0</c:v>
                </c:pt>
                <c:pt idx="297">
                  <c:v>0</c:v>
                </c:pt>
                <c:pt idx="298">
                  <c:v>86</c:v>
                </c:pt>
                <c:pt idx="299">
                  <c:v>13</c:v>
                </c:pt>
                <c:pt idx="300">
                  <c:v>42</c:v>
                </c:pt>
                <c:pt idx="301">
                  <c:v>15</c:v>
                </c:pt>
                <c:pt idx="302">
                  <c:v>15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12</c:v>
                </c:pt>
                <c:pt idx="308">
                  <c:v>0</c:v>
                </c:pt>
                <c:pt idx="309">
                  <c:v>24</c:v>
                </c:pt>
                <c:pt idx="310">
                  <c:v>136</c:v>
                </c:pt>
                <c:pt idx="311">
                  <c:v>0</c:v>
                </c:pt>
                <c:pt idx="312">
                  <c:v>0</c:v>
                </c:pt>
                <c:pt idx="313">
                  <c:v>53</c:v>
                </c:pt>
                <c:pt idx="314">
                  <c:v>0</c:v>
                </c:pt>
                <c:pt idx="315">
                  <c:v>40</c:v>
                </c:pt>
                <c:pt idx="316">
                  <c:v>3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13</c:v>
                </c:pt>
                <c:pt idx="321">
                  <c:v>30</c:v>
                </c:pt>
                <c:pt idx="322">
                  <c:v>0</c:v>
                </c:pt>
                <c:pt idx="323">
                  <c:v>13</c:v>
                </c:pt>
                <c:pt idx="324">
                  <c:v>30</c:v>
                </c:pt>
                <c:pt idx="325">
                  <c:v>0</c:v>
                </c:pt>
                <c:pt idx="326">
                  <c:v>77</c:v>
                </c:pt>
                <c:pt idx="327">
                  <c:v>69</c:v>
                </c:pt>
                <c:pt idx="328">
                  <c:v>12</c:v>
                </c:pt>
                <c:pt idx="329">
                  <c:v>10</c:v>
                </c:pt>
                <c:pt idx="330">
                  <c:v>7</c:v>
                </c:pt>
                <c:pt idx="331">
                  <c:v>5</c:v>
                </c:pt>
                <c:pt idx="332">
                  <c:v>0</c:v>
                </c:pt>
                <c:pt idx="333">
                  <c:v>0</c:v>
                </c:pt>
                <c:pt idx="334">
                  <c:v>24</c:v>
                </c:pt>
                <c:pt idx="335">
                  <c:v>0</c:v>
                </c:pt>
                <c:pt idx="336">
                  <c:v>0</c:v>
                </c:pt>
                <c:pt idx="337">
                  <c:v>19</c:v>
                </c:pt>
                <c:pt idx="338">
                  <c:v>0</c:v>
                </c:pt>
                <c:pt idx="339">
                  <c:v>0</c:v>
                </c:pt>
                <c:pt idx="340">
                  <c:v>6</c:v>
                </c:pt>
                <c:pt idx="341">
                  <c:v>138</c:v>
                </c:pt>
                <c:pt idx="342">
                  <c:v>0</c:v>
                </c:pt>
                <c:pt idx="343">
                  <c:v>32</c:v>
                </c:pt>
                <c:pt idx="344">
                  <c:v>107</c:v>
                </c:pt>
                <c:pt idx="345">
                  <c:v>0</c:v>
                </c:pt>
                <c:pt idx="346">
                  <c:v>13</c:v>
                </c:pt>
                <c:pt idx="347">
                  <c:v>0</c:v>
                </c:pt>
                <c:pt idx="348">
                  <c:v>0</c:v>
                </c:pt>
                <c:pt idx="349">
                  <c:v>58</c:v>
                </c:pt>
                <c:pt idx="350">
                  <c:v>141</c:v>
                </c:pt>
                <c:pt idx="351">
                  <c:v>58</c:v>
                </c:pt>
                <c:pt idx="352">
                  <c:v>0</c:v>
                </c:pt>
                <c:pt idx="353">
                  <c:v>0</c:v>
                </c:pt>
                <c:pt idx="354">
                  <c:v>13</c:v>
                </c:pt>
                <c:pt idx="355">
                  <c:v>0</c:v>
                </c:pt>
                <c:pt idx="356">
                  <c:v>0</c:v>
                </c:pt>
                <c:pt idx="357">
                  <c:v>38</c:v>
                </c:pt>
                <c:pt idx="358">
                  <c:v>15</c:v>
                </c:pt>
                <c:pt idx="359">
                  <c:v>0</c:v>
                </c:pt>
                <c:pt idx="360">
                  <c:v>7</c:v>
                </c:pt>
                <c:pt idx="361">
                  <c:v>3</c:v>
                </c:pt>
                <c:pt idx="362">
                  <c:v>6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32</c:v>
                </c:pt>
                <c:pt idx="367">
                  <c:v>0</c:v>
                </c:pt>
                <c:pt idx="368">
                  <c:v>67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83</c:v>
                </c:pt>
                <c:pt idx="373">
                  <c:v>0</c:v>
                </c:pt>
                <c:pt idx="374">
                  <c:v>30</c:v>
                </c:pt>
                <c:pt idx="375">
                  <c:v>0</c:v>
                </c:pt>
                <c:pt idx="376">
                  <c:v>18</c:v>
                </c:pt>
                <c:pt idx="377">
                  <c:v>0</c:v>
                </c:pt>
                <c:pt idx="378">
                  <c:v>0</c:v>
                </c:pt>
                <c:pt idx="379">
                  <c:v>10</c:v>
                </c:pt>
                <c:pt idx="380">
                  <c:v>43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50</c:v>
                </c:pt>
                <c:pt idx="385">
                  <c:v>4</c:v>
                </c:pt>
                <c:pt idx="386">
                  <c:v>0</c:v>
                </c:pt>
                <c:pt idx="387">
                  <c:v>0</c:v>
                </c:pt>
                <c:pt idx="388">
                  <c:v>144</c:v>
                </c:pt>
                <c:pt idx="389">
                  <c:v>0</c:v>
                </c:pt>
                <c:pt idx="390">
                  <c:v>18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AC-4A66-AB1B-2F8B29BA8E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Sheet1!$D$2:$D$393</c:f>
              <c:numCache>
                <c:formatCode>General</c:formatCode>
                <c:ptCount val="392"/>
                <c:pt idx="0">
                  <c:v>0</c:v>
                </c:pt>
                <c:pt idx="1">
                  <c:v>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19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10</c:v>
                </c:pt>
                <c:pt idx="43">
                  <c:v>28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10</c:v>
                </c:pt>
                <c:pt idx="49">
                  <c:v>0</c:v>
                </c:pt>
                <c:pt idx="50">
                  <c:v>43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19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89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50</c:v>
                </c:pt>
                <c:pt idx="105">
                  <c:v>0</c:v>
                </c:pt>
                <c:pt idx="106">
                  <c:v>36</c:v>
                </c:pt>
                <c:pt idx="107">
                  <c:v>0</c:v>
                </c:pt>
                <c:pt idx="108">
                  <c:v>0</c:v>
                </c:pt>
                <c:pt idx="109">
                  <c:v>6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14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19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14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8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2</c:v>
                </c:pt>
                <c:pt idx="202">
                  <c:v>0</c:v>
                </c:pt>
                <c:pt idx="203">
                  <c:v>2</c:v>
                </c:pt>
                <c:pt idx="204">
                  <c:v>66</c:v>
                </c:pt>
                <c:pt idx="205">
                  <c:v>0</c:v>
                </c:pt>
                <c:pt idx="206">
                  <c:v>0</c:v>
                </c:pt>
                <c:pt idx="207">
                  <c:v>112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1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13</c:v>
                </c:pt>
                <c:pt idx="216">
                  <c:v>0</c:v>
                </c:pt>
                <c:pt idx="217">
                  <c:v>10</c:v>
                </c:pt>
                <c:pt idx="218">
                  <c:v>27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67</c:v>
                </c:pt>
                <c:pt idx="225">
                  <c:v>16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9</c:v>
                </c:pt>
                <c:pt idx="233">
                  <c:v>0</c:v>
                </c:pt>
                <c:pt idx="234">
                  <c:v>0</c:v>
                </c:pt>
                <c:pt idx="235">
                  <c:v>4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4</c:v>
                </c:pt>
                <c:pt idx="240">
                  <c:v>0</c:v>
                </c:pt>
                <c:pt idx="241">
                  <c:v>0</c:v>
                </c:pt>
                <c:pt idx="242">
                  <c:v>8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21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32</c:v>
                </c:pt>
                <c:pt idx="274">
                  <c:v>48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38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88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2</c:v>
                </c:pt>
                <c:pt idx="335">
                  <c:v>15</c:v>
                </c:pt>
                <c:pt idx="336">
                  <c:v>39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6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26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55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17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AC-4A66-AB1B-2F8B29BA8E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Sheet1!$E$2:$E$393</c:f>
              <c:numCache>
                <c:formatCode>General</c:formatCode>
                <c:ptCount val="392"/>
                <c:pt idx="0">
                  <c:v>42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53</c:v>
                </c:pt>
                <c:pt idx="5">
                  <c:v>2</c:v>
                </c:pt>
                <c:pt idx="6">
                  <c:v>7</c:v>
                </c:pt>
                <c:pt idx="7">
                  <c:v>13</c:v>
                </c:pt>
                <c:pt idx="8">
                  <c:v>78</c:v>
                </c:pt>
                <c:pt idx="9">
                  <c:v>0</c:v>
                </c:pt>
                <c:pt idx="10">
                  <c:v>0</c:v>
                </c:pt>
                <c:pt idx="11">
                  <c:v>53</c:v>
                </c:pt>
                <c:pt idx="12">
                  <c:v>18</c:v>
                </c:pt>
                <c:pt idx="13">
                  <c:v>10</c:v>
                </c:pt>
                <c:pt idx="14">
                  <c:v>21</c:v>
                </c:pt>
                <c:pt idx="15">
                  <c:v>5</c:v>
                </c:pt>
                <c:pt idx="16">
                  <c:v>0</c:v>
                </c:pt>
                <c:pt idx="17">
                  <c:v>0</c:v>
                </c:pt>
                <c:pt idx="18">
                  <c:v>11</c:v>
                </c:pt>
                <c:pt idx="19">
                  <c:v>21</c:v>
                </c:pt>
                <c:pt idx="20">
                  <c:v>36</c:v>
                </c:pt>
                <c:pt idx="21">
                  <c:v>74</c:v>
                </c:pt>
                <c:pt idx="22">
                  <c:v>39</c:v>
                </c:pt>
                <c:pt idx="23">
                  <c:v>0</c:v>
                </c:pt>
                <c:pt idx="24">
                  <c:v>21</c:v>
                </c:pt>
                <c:pt idx="25">
                  <c:v>11</c:v>
                </c:pt>
                <c:pt idx="26">
                  <c:v>23</c:v>
                </c:pt>
                <c:pt idx="27">
                  <c:v>47</c:v>
                </c:pt>
                <c:pt idx="28">
                  <c:v>108</c:v>
                </c:pt>
                <c:pt idx="29">
                  <c:v>7</c:v>
                </c:pt>
                <c:pt idx="30">
                  <c:v>0</c:v>
                </c:pt>
                <c:pt idx="31">
                  <c:v>30</c:v>
                </c:pt>
                <c:pt idx="32">
                  <c:v>0</c:v>
                </c:pt>
                <c:pt idx="33">
                  <c:v>76</c:v>
                </c:pt>
                <c:pt idx="34">
                  <c:v>6</c:v>
                </c:pt>
                <c:pt idx="35">
                  <c:v>47</c:v>
                </c:pt>
                <c:pt idx="36">
                  <c:v>20</c:v>
                </c:pt>
                <c:pt idx="37">
                  <c:v>0</c:v>
                </c:pt>
                <c:pt idx="38">
                  <c:v>0</c:v>
                </c:pt>
                <c:pt idx="39">
                  <c:v>9</c:v>
                </c:pt>
                <c:pt idx="40">
                  <c:v>128</c:v>
                </c:pt>
                <c:pt idx="41">
                  <c:v>10</c:v>
                </c:pt>
                <c:pt idx="42">
                  <c:v>11</c:v>
                </c:pt>
                <c:pt idx="43">
                  <c:v>77</c:v>
                </c:pt>
                <c:pt idx="44">
                  <c:v>0</c:v>
                </c:pt>
                <c:pt idx="45">
                  <c:v>0</c:v>
                </c:pt>
                <c:pt idx="46">
                  <c:v>6</c:v>
                </c:pt>
                <c:pt idx="47">
                  <c:v>198</c:v>
                </c:pt>
                <c:pt idx="48">
                  <c:v>117</c:v>
                </c:pt>
                <c:pt idx="49">
                  <c:v>6</c:v>
                </c:pt>
                <c:pt idx="50">
                  <c:v>56</c:v>
                </c:pt>
                <c:pt idx="51">
                  <c:v>0</c:v>
                </c:pt>
                <c:pt idx="52">
                  <c:v>0</c:v>
                </c:pt>
                <c:pt idx="53">
                  <c:v>11</c:v>
                </c:pt>
                <c:pt idx="54">
                  <c:v>11</c:v>
                </c:pt>
                <c:pt idx="55">
                  <c:v>6</c:v>
                </c:pt>
                <c:pt idx="56">
                  <c:v>19</c:v>
                </c:pt>
                <c:pt idx="57">
                  <c:v>37</c:v>
                </c:pt>
                <c:pt idx="58">
                  <c:v>0</c:v>
                </c:pt>
                <c:pt idx="59">
                  <c:v>0</c:v>
                </c:pt>
                <c:pt idx="60">
                  <c:v>25</c:v>
                </c:pt>
                <c:pt idx="61">
                  <c:v>17</c:v>
                </c:pt>
                <c:pt idx="62">
                  <c:v>16</c:v>
                </c:pt>
                <c:pt idx="63">
                  <c:v>6</c:v>
                </c:pt>
                <c:pt idx="64">
                  <c:v>2</c:v>
                </c:pt>
                <c:pt idx="65">
                  <c:v>14</c:v>
                </c:pt>
                <c:pt idx="66">
                  <c:v>8</c:v>
                </c:pt>
                <c:pt idx="67">
                  <c:v>111</c:v>
                </c:pt>
                <c:pt idx="68">
                  <c:v>16</c:v>
                </c:pt>
                <c:pt idx="69">
                  <c:v>7</c:v>
                </c:pt>
                <c:pt idx="70">
                  <c:v>7</c:v>
                </c:pt>
                <c:pt idx="71">
                  <c:v>45</c:v>
                </c:pt>
                <c:pt idx="72">
                  <c:v>9</c:v>
                </c:pt>
                <c:pt idx="73">
                  <c:v>0</c:v>
                </c:pt>
                <c:pt idx="74">
                  <c:v>3</c:v>
                </c:pt>
                <c:pt idx="75">
                  <c:v>8</c:v>
                </c:pt>
                <c:pt idx="76">
                  <c:v>97</c:v>
                </c:pt>
                <c:pt idx="77">
                  <c:v>4</c:v>
                </c:pt>
                <c:pt idx="78">
                  <c:v>0</c:v>
                </c:pt>
                <c:pt idx="79">
                  <c:v>11</c:v>
                </c:pt>
                <c:pt idx="80">
                  <c:v>0</c:v>
                </c:pt>
                <c:pt idx="81">
                  <c:v>5</c:v>
                </c:pt>
                <c:pt idx="82">
                  <c:v>84</c:v>
                </c:pt>
                <c:pt idx="83">
                  <c:v>36</c:v>
                </c:pt>
                <c:pt idx="84">
                  <c:v>33</c:v>
                </c:pt>
                <c:pt idx="85">
                  <c:v>14</c:v>
                </c:pt>
                <c:pt idx="86">
                  <c:v>2</c:v>
                </c:pt>
                <c:pt idx="87">
                  <c:v>12</c:v>
                </c:pt>
                <c:pt idx="88">
                  <c:v>41</c:v>
                </c:pt>
                <c:pt idx="89">
                  <c:v>10</c:v>
                </c:pt>
                <c:pt idx="90">
                  <c:v>13</c:v>
                </c:pt>
                <c:pt idx="91">
                  <c:v>7</c:v>
                </c:pt>
                <c:pt idx="92">
                  <c:v>54</c:v>
                </c:pt>
                <c:pt idx="93">
                  <c:v>8</c:v>
                </c:pt>
                <c:pt idx="94">
                  <c:v>2</c:v>
                </c:pt>
                <c:pt idx="95">
                  <c:v>18</c:v>
                </c:pt>
                <c:pt idx="96">
                  <c:v>3</c:v>
                </c:pt>
                <c:pt idx="97">
                  <c:v>12</c:v>
                </c:pt>
                <c:pt idx="98">
                  <c:v>34</c:v>
                </c:pt>
                <c:pt idx="99">
                  <c:v>15</c:v>
                </c:pt>
                <c:pt idx="100">
                  <c:v>6</c:v>
                </c:pt>
                <c:pt idx="101">
                  <c:v>4</c:v>
                </c:pt>
                <c:pt idx="102">
                  <c:v>6</c:v>
                </c:pt>
                <c:pt idx="103">
                  <c:v>75</c:v>
                </c:pt>
                <c:pt idx="104">
                  <c:v>56</c:v>
                </c:pt>
                <c:pt idx="105">
                  <c:v>32</c:v>
                </c:pt>
                <c:pt idx="106">
                  <c:v>25</c:v>
                </c:pt>
                <c:pt idx="107">
                  <c:v>6</c:v>
                </c:pt>
                <c:pt idx="108">
                  <c:v>23</c:v>
                </c:pt>
                <c:pt idx="109">
                  <c:v>5</c:v>
                </c:pt>
                <c:pt idx="110">
                  <c:v>78</c:v>
                </c:pt>
                <c:pt idx="111">
                  <c:v>45</c:v>
                </c:pt>
                <c:pt idx="112">
                  <c:v>13</c:v>
                </c:pt>
                <c:pt idx="113">
                  <c:v>8</c:v>
                </c:pt>
                <c:pt idx="114">
                  <c:v>3</c:v>
                </c:pt>
                <c:pt idx="115">
                  <c:v>0</c:v>
                </c:pt>
                <c:pt idx="116">
                  <c:v>86</c:v>
                </c:pt>
                <c:pt idx="117">
                  <c:v>12</c:v>
                </c:pt>
                <c:pt idx="118">
                  <c:v>6</c:v>
                </c:pt>
                <c:pt idx="119">
                  <c:v>7</c:v>
                </c:pt>
                <c:pt idx="120">
                  <c:v>7</c:v>
                </c:pt>
                <c:pt idx="121">
                  <c:v>0</c:v>
                </c:pt>
                <c:pt idx="122">
                  <c:v>0</c:v>
                </c:pt>
                <c:pt idx="123">
                  <c:v>32</c:v>
                </c:pt>
                <c:pt idx="124">
                  <c:v>137</c:v>
                </c:pt>
                <c:pt idx="125">
                  <c:v>47</c:v>
                </c:pt>
                <c:pt idx="126">
                  <c:v>12</c:v>
                </c:pt>
                <c:pt idx="127">
                  <c:v>41</c:v>
                </c:pt>
                <c:pt idx="128">
                  <c:v>10</c:v>
                </c:pt>
                <c:pt idx="129">
                  <c:v>3</c:v>
                </c:pt>
                <c:pt idx="130">
                  <c:v>6</c:v>
                </c:pt>
                <c:pt idx="131">
                  <c:v>50</c:v>
                </c:pt>
                <c:pt idx="132">
                  <c:v>62</c:v>
                </c:pt>
                <c:pt idx="133">
                  <c:v>10</c:v>
                </c:pt>
                <c:pt idx="134">
                  <c:v>12</c:v>
                </c:pt>
                <c:pt idx="135">
                  <c:v>6</c:v>
                </c:pt>
                <c:pt idx="136">
                  <c:v>5</c:v>
                </c:pt>
                <c:pt idx="137">
                  <c:v>26</c:v>
                </c:pt>
                <c:pt idx="138">
                  <c:v>18</c:v>
                </c:pt>
                <c:pt idx="139">
                  <c:v>14</c:v>
                </c:pt>
                <c:pt idx="140">
                  <c:v>81</c:v>
                </c:pt>
                <c:pt idx="141">
                  <c:v>0</c:v>
                </c:pt>
                <c:pt idx="142">
                  <c:v>5</c:v>
                </c:pt>
                <c:pt idx="143">
                  <c:v>0</c:v>
                </c:pt>
                <c:pt idx="144">
                  <c:v>8</c:v>
                </c:pt>
                <c:pt idx="145">
                  <c:v>35</c:v>
                </c:pt>
                <c:pt idx="146">
                  <c:v>9</c:v>
                </c:pt>
                <c:pt idx="147">
                  <c:v>5</c:v>
                </c:pt>
                <c:pt idx="148">
                  <c:v>50</c:v>
                </c:pt>
                <c:pt idx="149">
                  <c:v>5</c:v>
                </c:pt>
                <c:pt idx="150">
                  <c:v>0</c:v>
                </c:pt>
                <c:pt idx="151">
                  <c:v>26</c:v>
                </c:pt>
                <c:pt idx="152">
                  <c:v>59</c:v>
                </c:pt>
                <c:pt idx="153">
                  <c:v>6</c:v>
                </c:pt>
                <c:pt idx="154">
                  <c:v>47</c:v>
                </c:pt>
                <c:pt idx="155">
                  <c:v>5</c:v>
                </c:pt>
                <c:pt idx="156">
                  <c:v>6</c:v>
                </c:pt>
                <c:pt idx="157">
                  <c:v>8</c:v>
                </c:pt>
                <c:pt idx="158">
                  <c:v>7</c:v>
                </c:pt>
                <c:pt idx="159">
                  <c:v>5</c:v>
                </c:pt>
                <c:pt idx="160">
                  <c:v>67</c:v>
                </c:pt>
                <c:pt idx="161">
                  <c:v>42</c:v>
                </c:pt>
                <c:pt idx="162">
                  <c:v>6</c:v>
                </c:pt>
                <c:pt idx="163">
                  <c:v>5</c:v>
                </c:pt>
                <c:pt idx="164">
                  <c:v>4</c:v>
                </c:pt>
                <c:pt idx="165">
                  <c:v>176</c:v>
                </c:pt>
                <c:pt idx="166">
                  <c:v>21</c:v>
                </c:pt>
                <c:pt idx="167">
                  <c:v>9</c:v>
                </c:pt>
                <c:pt idx="168">
                  <c:v>52</c:v>
                </c:pt>
                <c:pt idx="169">
                  <c:v>4</c:v>
                </c:pt>
                <c:pt idx="170">
                  <c:v>10</c:v>
                </c:pt>
                <c:pt idx="171">
                  <c:v>2</c:v>
                </c:pt>
                <c:pt idx="172">
                  <c:v>38</c:v>
                </c:pt>
                <c:pt idx="173">
                  <c:v>16</c:v>
                </c:pt>
                <c:pt idx="174">
                  <c:v>70</c:v>
                </c:pt>
                <c:pt idx="175">
                  <c:v>33</c:v>
                </c:pt>
                <c:pt idx="176">
                  <c:v>8</c:v>
                </c:pt>
                <c:pt idx="177">
                  <c:v>2</c:v>
                </c:pt>
                <c:pt idx="178">
                  <c:v>5</c:v>
                </c:pt>
                <c:pt idx="179">
                  <c:v>18</c:v>
                </c:pt>
                <c:pt idx="180">
                  <c:v>223</c:v>
                </c:pt>
                <c:pt idx="181">
                  <c:v>9</c:v>
                </c:pt>
                <c:pt idx="182">
                  <c:v>91</c:v>
                </c:pt>
                <c:pt idx="183">
                  <c:v>5</c:v>
                </c:pt>
                <c:pt idx="184">
                  <c:v>11</c:v>
                </c:pt>
                <c:pt idx="185">
                  <c:v>13</c:v>
                </c:pt>
                <c:pt idx="186">
                  <c:v>8</c:v>
                </c:pt>
                <c:pt idx="187">
                  <c:v>2</c:v>
                </c:pt>
                <c:pt idx="188">
                  <c:v>15</c:v>
                </c:pt>
                <c:pt idx="189">
                  <c:v>58</c:v>
                </c:pt>
                <c:pt idx="190">
                  <c:v>14</c:v>
                </c:pt>
                <c:pt idx="191">
                  <c:v>0</c:v>
                </c:pt>
                <c:pt idx="192">
                  <c:v>0</c:v>
                </c:pt>
                <c:pt idx="193">
                  <c:v>43</c:v>
                </c:pt>
                <c:pt idx="194">
                  <c:v>42</c:v>
                </c:pt>
                <c:pt idx="195">
                  <c:v>114</c:v>
                </c:pt>
                <c:pt idx="196">
                  <c:v>192</c:v>
                </c:pt>
                <c:pt idx="197">
                  <c:v>17</c:v>
                </c:pt>
                <c:pt idx="198">
                  <c:v>0</c:v>
                </c:pt>
                <c:pt idx="199">
                  <c:v>8</c:v>
                </c:pt>
                <c:pt idx="200">
                  <c:v>34</c:v>
                </c:pt>
                <c:pt idx="201">
                  <c:v>9</c:v>
                </c:pt>
                <c:pt idx="202">
                  <c:v>28</c:v>
                </c:pt>
                <c:pt idx="203">
                  <c:v>46</c:v>
                </c:pt>
                <c:pt idx="204">
                  <c:v>13</c:v>
                </c:pt>
                <c:pt idx="205">
                  <c:v>30</c:v>
                </c:pt>
                <c:pt idx="206">
                  <c:v>5</c:v>
                </c:pt>
                <c:pt idx="207">
                  <c:v>9</c:v>
                </c:pt>
                <c:pt idx="208">
                  <c:v>9</c:v>
                </c:pt>
                <c:pt idx="209">
                  <c:v>72</c:v>
                </c:pt>
                <c:pt idx="210">
                  <c:v>3</c:v>
                </c:pt>
                <c:pt idx="211">
                  <c:v>41</c:v>
                </c:pt>
                <c:pt idx="212">
                  <c:v>6</c:v>
                </c:pt>
                <c:pt idx="213">
                  <c:v>1</c:v>
                </c:pt>
                <c:pt idx="214">
                  <c:v>42</c:v>
                </c:pt>
                <c:pt idx="215">
                  <c:v>38</c:v>
                </c:pt>
                <c:pt idx="216">
                  <c:v>72</c:v>
                </c:pt>
                <c:pt idx="217">
                  <c:v>21</c:v>
                </c:pt>
                <c:pt idx="218">
                  <c:v>148</c:v>
                </c:pt>
                <c:pt idx="219">
                  <c:v>15</c:v>
                </c:pt>
                <c:pt idx="220">
                  <c:v>0</c:v>
                </c:pt>
                <c:pt idx="221">
                  <c:v>20</c:v>
                </c:pt>
                <c:pt idx="222">
                  <c:v>26</c:v>
                </c:pt>
                <c:pt idx="223">
                  <c:v>71</c:v>
                </c:pt>
                <c:pt idx="224">
                  <c:v>26</c:v>
                </c:pt>
                <c:pt idx="225">
                  <c:v>36</c:v>
                </c:pt>
                <c:pt idx="226">
                  <c:v>0</c:v>
                </c:pt>
                <c:pt idx="227">
                  <c:v>0</c:v>
                </c:pt>
                <c:pt idx="228">
                  <c:v>67</c:v>
                </c:pt>
                <c:pt idx="229">
                  <c:v>88</c:v>
                </c:pt>
                <c:pt idx="230">
                  <c:v>19</c:v>
                </c:pt>
                <c:pt idx="231">
                  <c:v>17</c:v>
                </c:pt>
                <c:pt idx="232">
                  <c:v>180</c:v>
                </c:pt>
                <c:pt idx="233">
                  <c:v>16</c:v>
                </c:pt>
                <c:pt idx="234">
                  <c:v>0</c:v>
                </c:pt>
                <c:pt idx="235">
                  <c:v>37</c:v>
                </c:pt>
                <c:pt idx="236">
                  <c:v>27</c:v>
                </c:pt>
                <c:pt idx="237">
                  <c:v>15</c:v>
                </c:pt>
                <c:pt idx="238">
                  <c:v>33</c:v>
                </c:pt>
                <c:pt idx="239">
                  <c:v>118</c:v>
                </c:pt>
                <c:pt idx="240">
                  <c:v>0</c:v>
                </c:pt>
                <c:pt idx="241">
                  <c:v>0</c:v>
                </c:pt>
                <c:pt idx="242">
                  <c:v>33</c:v>
                </c:pt>
                <c:pt idx="243">
                  <c:v>5</c:v>
                </c:pt>
                <c:pt idx="244">
                  <c:v>9</c:v>
                </c:pt>
                <c:pt idx="245">
                  <c:v>122</c:v>
                </c:pt>
                <c:pt idx="246">
                  <c:v>17</c:v>
                </c:pt>
                <c:pt idx="247">
                  <c:v>0</c:v>
                </c:pt>
                <c:pt idx="248">
                  <c:v>0</c:v>
                </c:pt>
                <c:pt idx="249">
                  <c:v>61</c:v>
                </c:pt>
                <c:pt idx="250">
                  <c:v>87</c:v>
                </c:pt>
                <c:pt idx="251">
                  <c:v>16</c:v>
                </c:pt>
                <c:pt idx="252">
                  <c:v>12</c:v>
                </c:pt>
                <c:pt idx="253">
                  <c:v>57</c:v>
                </c:pt>
                <c:pt idx="254">
                  <c:v>0</c:v>
                </c:pt>
                <c:pt idx="255">
                  <c:v>0</c:v>
                </c:pt>
                <c:pt idx="256">
                  <c:v>39</c:v>
                </c:pt>
                <c:pt idx="257">
                  <c:v>19</c:v>
                </c:pt>
                <c:pt idx="258">
                  <c:v>151</c:v>
                </c:pt>
                <c:pt idx="259">
                  <c:v>2</c:v>
                </c:pt>
                <c:pt idx="260">
                  <c:v>24</c:v>
                </c:pt>
                <c:pt idx="261">
                  <c:v>10</c:v>
                </c:pt>
                <c:pt idx="262">
                  <c:v>0</c:v>
                </c:pt>
                <c:pt idx="263">
                  <c:v>79</c:v>
                </c:pt>
                <c:pt idx="264">
                  <c:v>29</c:v>
                </c:pt>
                <c:pt idx="265">
                  <c:v>14</c:v>
                </c:pt>
                <c:pt idx="266">
                  <c:v>23</c:v>
                </c:pt>
                <c:pt idx="267">
                  <c:v>120</c:v>
                </c:pt>
                <c:pt idx="268">
                  <c:v>0</c:v>
                </c:pt>
                <c:pt idx="269">
                  <c:v>0</c:v>
                </c:pt>
                <c:pt idx="270">
                  <c:v>62</c:v>
                </c:pt>
                <c:pt idx="271">
                  <c:v>57</c:v>
                </c:pt>
                <c:pt idx="272">
                  <c:v>13</c:v>
                </c:pt>
                <c:pt idx="273">
                  <c:v>58</c:v>
                </c:pt>
                <c:pt idx="274">
                  <c:v>90</c:v>
                </c:pt>
                <c:pt idx="275">
                  <c:v>0</c:v>
                </c:pt>
                <c:pt idx="276">
                  <c:v>0</c:v>
                </c:pt>
                <c:pt idx="277">
                  <c:v>9</c:v>
                </c:pt>
                <c:pt idx="278">
                  <c:v>52</c:v>
                </c:pt>
                <c:pt idx="279">
                  <c:v>9</c:v>
                </c:pt>
                <c:pt idx="280">
                  <c:v>126</c:v>
                </c:pt>
                <c:pt idx="281">
                  <c:v>10</c:v>
                </c:pt>
                <c:pt idx="282">
                  <c:v>7</c:v>
                </c:pt>
                <c:pt idx="283">
                  <c:v>0</c:v>
                </c:pt>
                <c:pt idx="284">
                  <c:v>0</c:v>
                </c:pt>
                <c:pt idx="285">
                  <c:v>55</c:v>
                </c:pt>
                <c:pt idx="286">
                  <c:v>4</c:v>
                </c:pt>
                <c:pt idx="287">
                  <c:v>0</c:v>
                </c:pt>
                <c:pt idx="288">
                  <c:v>65</c:v>
                </c:pt>
                <c:pt idx="289">
                  <c:v>0</c:v>
                </c:pt>
                <c:pt idx="290">
                  <c:v>0</c:v>
                </c:pt>
                <c:pt idx="291">
                  <c:v>74</c:v>
                </c:pt>
                <c:pt idx="292">
                  <c:v>3</c:v>
                </c:pt>
                <c:pt idx="293">
                  <c:v>81</c:v>
                </c:pt>
                <c:pt idx="294">
                  <c:v>27</c:v>
                </c:pt>
                <c:pt idx="295">
                  <c:v>10</c:v>
                </c:pt>
                <c:pt idx="296">
                  <c:v>0</c:v>
                </c:pt>
                <c:pt idx="297">
                  <c:v>0</c:v>
                </c:pt>
                <c:pt idx="298">
                  <c:v>14</c:v>
                </c:pt>
                <c:pt idx="299">
                  <c:v>114</c:v>
                </c:pt>
                <c:pt idx="300">
                  <c:v>58</c:v>
                </c:pt>
                <c:pt idx="301">
                  <c:v>12</c:v>
                </c:pt>
                <c:pt idx="302">
                  <c:v>18</c:v>
                </c:pt>
                <c:pt idx="303">
                  <c:v>0</c:v>
                </c:pt>
                <c:pt idx="304">
                  <c:v>11</c:v>
                </c:pt>
                <c:pt idx="305">
                  <c:v>29</c:v>
                </c:pt>
                <c:pt idx="306">
                  <c:v>8</c:v>
                </c:pt>
                <c:pt idx="307">
                  <c:v>52</c:v>
                </c:pt>
                <c:pt idx="308">
                  <c:v>46</c:v>
                </c:pt>
                <c:pt idx="309">
                  <c:v>25</c:v>
                </c:pt>
                <c:pt idx="310">
                  <c:v>7</c:v>
                </c:pt>
                <c:pt idx="311">
                  <c:v>3</c:v>
                </c:pt>
                <c:pt idx="312">
                  <c:v>54</c:v>
                </c:pt>
                <c:pt idx="313">
                  <c:v>15</c:v>
                </c:pt>
                <c:pt idx="314">
                  <c:v>130</c:v>
                </c:pt>
                <c:pt idx="315">
                  <c:v>68</c:v>
                </c:pt>
                <c:pt idx="316">
                  <c:v>40</c:v>
                </c:pt>
                <c:pt idx="317">
                  <c:v>0</c:v>
                </c:pt>
                <c:pt idx="318">
                  <c:v>23</c:v>
                </c:pt>
                <c:pt idx="319">
                  <c:v>8</c:v>
                </c:pt>
                <c:pt idx="320">
                  <c:v>170</c:v>
                </c:pt>
                <c:pt idx="321">
                  <c:v>15</c:v>
                </c:pt>
                <c:pt idx="322">
                  <c:v>40</c:v>
                </c:pt>
                <c:pt idx="323">
                  <c:v>25</c:v>
                </c:pt>
                <c:pt idx="324">
                  <c:v>11</c:v>
                </c:pt>
                <c:pt idx="325">
                  <c:v>0</c:v>
                </c:pt>
                <c:pt idx="326">
                  <c:v>14</c:v>
                </c:pt>
                <c:pt idx="327">
                  <c:v>2</c:v>
                </c:pt>
                <c:pt idx="328">
                  <c:v>4</c:v>
                </c:pt>
                <c:pt idx="329">
                  <c:v>44</c:v>
                </c:pt>
                <c:pt idx="330">
                  <c:v>26</c:v>
                </c:pt>
                <c:pt idx="331">
                  <c:v>5</c:v>
                </c:pt>
                <c:pt idx="332">
                  <c:v>16</c:v>
                </c:pt>
                <c:pt idx="333">
                  <c:v>55</c:v>
                </c:pt>
                <c:pt idx="334">
                  <c:v>15</c:v>
                </c:pt>
                <c:pt idx="335">
                  <c:v>18</c:v>
                </c:pt>
                <c:pt idx="336">
                  <c:v>63</c:v>
                </c:pt>
                <c:pt idx="337">
                  <c:v>42</c:v>
                </c:pt>
                <c:pt idx="338">
                  <c:v>0</c:v>
                </c:pt>
                <c:pt idx="339">
                  <c:v>0</c:v>
                </c:pt>
                <c:pt idx="340">
                  <c:v>34</c:v>
                </c:pt>
                <c:pt idx="341">
                  <c:v>2</c:v>
                </c:pt>
                <c:pt idx="342">
                  <c:v>22</c:v>
                </c:pt>
                <c:pt idx="343">
                  <c:v>34</c:v>
                </c:pt>
                <c:pt idx="344">
                  <c:v>10</c:v>
                </c:pt>
                <c:pt idx="345">
                  <c:v>10</c:v>
                </c:pt>
                <c:pt idx="346">
                  <c:v>5</c:v>
                </c:pt>
                <c:pt idx="347">
                  <c:v>29</c:v>
                </c:pt>
                <c:pt idx="348">
                  <c:v>2</c:v>
                </c:pt>
                <c:pt idx="349">
                  <c:v>3</c:v>
                </c:pt>
                <c:pt idx="350">
                  <c:v>107</c:v>
                </c:pt>
                <c:pt idx="351">
                  <c:v>18</c:v>
                </c:pt>
                <c:pt idx="352">
                  <c:v>4</c:v>
                </c:pt>
                <c:pt idx="353">
                  <c:v>2</c:v>
                </c:pt>
                <c:pt idx="354">
                  <c:v>11</c:v>
                </c:pt>
                <c:pt idx="355">
                  <c:v>32</c:v>
                </c:pt>
                <c:pt idx="356">
                  <c:v>36</c:v>
                </c:pt>
                <c:pt idx="357">
                  <c:v>3</c:v>
                </c:pt>
                <c:pt idx="358">
                  <c:v>25</c:v>
                </c:pt>
                <c:pt idx="359">
                  <c:v>0</c:v>
                </c:pt>
                <c:pt idx="360">
                  <c:v>0</c:v>
                </c:pt>
                <c:pt idx="361">
                  <c:v>368</c:v>
                </c:pt>
                <c:pt idx="362">
                  <c:v>24</c:v>
                </c:pt>
                <c:pt idx="363">
                  <c:v>2</c:v>
                </c:pt>
                <c:pt idx="364">
                  <c:v>21</c:v>
                </c:pt>
                <c:pt idx="365">
                  <c:v>12</c:v>
                </c:pt>
                <c:pt idx="366">
                  <c:v>0</c:v>
                </c:pt>
                <c:pt idx="367">
                  <c:v>0</c:v>
                </c:pt>
                <c:pt idx="368">
                  <c:v>5</c:v>
                </c:pt>
                <c:pt idx="369">
                  <c:v>20</c:v>
                </c:pt>
                <c:pt idx="370">
                  <c:v>4</c:v>
                </c:pt>
                <c:pt idx="371">
                  <c:v>27</c:v>
                </c:pt>
                <c:pt idx="372">
                  <c:v>15</c:v>
                </c:pt>
                <c:pt idx="373">
                  <c:v>9</c:v>
                </c:pt>
                <c:pt idx="374">
                  <c:v>0</c:v>
                </c:pt>
                <c:pt idx="375">
                  <c:v>0</c:v>
                </c:pt>
                <c:pt idx="376">
                  <c:v>18</c:v>
                </c:pt>
                <c:pt idx="377">
                  <c:v>36</c:v>
                </c:pt>
                <c:pt idx="378">
                  <c:v>133</c:v>
                </c:pt>
                <c:pt idx="379">
                  <c:v>5</c:v>
                </c:pt>
                <c:pt idx="380">
                  <c:v>5</c:v>
                </c:pt>
                <c:pt idx="381">
                  <c:v>0</c:v>
                </c:pt>
                <c:pt idx="382">
                  <c:v>40</c:v>
                </c:pt>
                <c:pt idx="383">
                  <c:v>23</c:v>
                </c:pt>
                <c:pt idx="384">
                  <c:v>131</c:v>
                </c:pt>
                <c:pt idx="385">
                  <c:v>31</c:v>
                </c:pt>
                <c:pt idx="386">
                  <c:v>8</c:v>
                </c:pt>
                <c:pt idx="387">
                  <c:v>6</c:v>
                </c:pt>
                <c:pt idx="388">
                  <c:v>0</c:v>
                </c:pt>
                <c:pt idx="389">
                  <c:v>0</c:v>
                </c:pt>
                <c:pt idx="390">
                  <c:v>11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AC-4A66-AB1B-2F8B29BA8E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Sheet1!$F$2:$F$393</c:f>
              <c:numCache>
                <c:formatCode>General</c:formatCode>
                <c:ptCount val="392"/>
                <c:pt idx="0">
                  <c:v>0</c:v>
                </c:pt>
                <c:pt idx="1">
                  <c:v>17</c:v>
                </c:pt>
                <c:pt idx="2">
                  <c:v>12</c:v>
                </c:pt>
                <c:pt idx="3">
                  <c:v>0</c:v>
                </c:pt>
                <c:pt idx="4">
                  <c:v>11</c:v>
                </c:pt>
                <c:pt idx="5">
                  <c:v>0</c:v>
                </c:pt>
                <c:pt idx="6">
                  <c:v>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42</c:v>
                </c:pt>
                <c:pt idx="12">
                  <c:v>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14</c:v>
                </c:pt>
                <c:pt idx="18">
                  <c:v>0</c:v>
                </c:pt>
                <c:pt idx="19">
                  <c:v>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13</c:v>
                </c:pt>
                <c:pt idx="24">
                  <c:v>0</c:v>
                </c:pt>
                <c:pt idx="25">
                  <c:v>0</c:v>
                </c:pt>
                <c:pt idx="26">
                  <c:v>15</c:v>
                </c:pt>
                <c:pt idx="27">
                  <c:v>12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6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29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26</c:v>
                </c:pt>
                <c:pt idx="68">
                  <c:v>0</c:v>
                </c:pt>
                <c:pt idx="69">
                  <c:v>0</c:v>
                </c:pt>
                <c:pt idx="70">
                  <c:v>11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49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154</c:v>
                </c:pt>
                <c:pt idx="122">
                  <c:v>0</c:v>
                </c:pt>
                <c:pt idx="123">
                  <c:v>14</c:v>
                </c:pt>
                <c:pt idx="124">
                  <c:v>38</c:v>
                </c:pt>
                <c:pt idx="125">
                  <c:v>0</c:v>
                </c:pt>
                <c:pt idx="126">
                  <c:v>0</c:v>
                </c:pt>
                <c:pt idx="127">
                  <c:v>18</c:v>
                </c:pt>
                <c:pt idx="128">
                  <c:v>0</c:v>
                </c:pt>
                <c:pt idx="129">
                  <c:v>0</c:v>
                </c:pt>
                <c:pt idx="130">
                  <c:v>12</c:v>
                </c:pt>
                <c:pt idx="131">
                  <c:v>0</c:v>
                </c:pt>
                <c:pt idx="132">
                  <c:v>0</c:v>
                </c:pt>
                <c:pt idx="133">
                  <c:v>13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6</c:v>
                </c:pt>
                <c:pt idx="138">
                  <c:v>14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3</c:v>
                </c:pt>
                <c:pt idx="145">
                  <c:v>0</c:v>
                </c:pt>
                <c:pt idx="146">
                  <c:v>6</c:v>
                </c:pt>
                <c:pt idx="147">
                  <c:v>0</c:v>
                </c:pt>
                <c:pt idx="148">
                  <c:v>6</c:v>
                </c:pt>
                <c:pt idx="149">
                  <c:v>0</c:v>
                </c:pt>
                <c:pt idx="150">
                  <c:v>0</c:v>
                </c:pt>
                <c:pt idx="151">
                  <c:v>10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17</c:v>
                </c:pt>
                <c:pt idx="156">
                  <c:v>0</c:v>
                </c:pt>
                <c:pt idx="157">
                  <c:v>0</c:v>
                </c:pt>
                <c:pt idx="158">
                  <c:v>56</c:v>
                </c:pt>
                <c:pt idx="159">
                  <c:v>0</c:v>
                </c:pt>
                <c:pt idx="160">
                  <c:v>15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11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28</c:v>
                </c:pt>
                <c:pt idx="183">
                  <c:v>16</c:v>
                </c:pt>
                <c:pt idx="184">
                  <c:v>0</c:v>
                </c:pt>
                <c:pt idx="185">
                  <c:v>0</c:v>
                </c:pt>
                <c:pt idx="186">
                  <c:v>6</c:v>
                </c:pt>
                <c:pt idx="187">
                  <c:v>4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8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19</c:v>
                </c:pt>
                <c:pt idx="198">
                  <c:v>0</c:v>
                </c:pt>
                <c:pt idx="199">
                  <c:v>0</c:v>
                </c:pt>
                <c:pt idx="200">
                  <c:v>10</c:v>
                </c:pt>
                <c:pt idx="201">
                  <c:v>0</c:v>
                </c:pt>
                <c:pt idx="202">
                  <c:v>7</c:v>
                </c:pt>
                <c:pt idx="203">
                  <c:v>0</c:v>
                </c:pt>
                <c:pt idx="204">
                  <c:v>12</c:v>
                </c:pt>
                <c:pt idx="205">
                  <c:v>0</c:v>
                </c:pt>
                <c:pt idx="206">
                  <c:v>0</c:v>
                </c:pt>
                <c:pt idx="207">
                  <c:v>14</c:v>
                </c:pt>
                <c:pt idx="208">
                  <c:v>0</c:v>
                </c:pt>
                <c:pt idx="209">
                  <c:v>9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11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6</c:v>
                </c:pt>
                <c:pt idx="219">
                  <c:v>0</c:v>
                </c:pt>
                <c:pt idx="220">
                  <c:v>0</c:v>
                </c:pt>
                <c:pt idx="221">
                  <c:v>28</c:v>
                </c:pt>
                <c:pt idx="222">
                  <c:v>10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33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26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32</c:v>
                </c:pt>
                <c:pt idx="244">
                  <c:v>0</c:v>
                </c:pt>
                <c:pt idx="245">
                  <c:v>8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31</c:v>
                </c:pt>
                <c:pt idx="256">
                  <c:v>0</c:v>
                </c:pt>
                <c:pt idx="257">
                  <c:v>8</c:v>
                </c:pt>
                <c:pt idx="258">
                  <c:v>0</c:v>
                </c:pt>
                <c:pt idx="259">
                  <c:v>8</c:v>
                </c:pt>
                <c:pt idx="260">
                  <c:v>0</c:v>
                </c:pt>
                <c:pt idx="261">
                  <c:v>11</c:v>
                </c:pt>
                <c:pt idx="262">
                  <c:v>0</c:v>
                </c:pt>
                <c:pt idx="263">
                  <c:v>0</c:v>
                </c:pt>
                <c:pt idx="264">
                  <c:v>6</c:v>
                </c:pt>
                <c:pt idx="265">
                  <c:v>0</c:v>
                </c:pt>
                <c:pt idx="266">
                  <c:v>0</c:v>
                </c:pt>
                <c:pt idx="267">
                  <c:v>14</c:v>
                </c:pt>
                <c:pt idx="268">
                  <c:v>0</c:v>
                </c:pt>
                <c:pt idx="269">
                  <c:v>0</c:v>
                </c:pt>
                <c:pt idx="270">
                  <c:v>81</c:v>
                </c:pt>
                <c:pt idx="271">
                  <c:v>0</c:v>
                </c:pt>
                <c:pt idx="272">
                  <c:v>148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14</c:v>
                </c:pt>
                <c:pt idx="280">
                  <c:v>0</c:v>
                </c:pt>
                <c:pt idx="281">
                  <c:v>53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48</c:v>
                </c:pt>
                <c:pt idx="303">
                  <c:v>0</c:v>
                </c:pt>
                <c:pt idx="304">
                  <c:v>58</c:v>
                </c:pt>
                <c:pt idx="305">
                  <c:v>0</c:v>
                </c:pt>
                <c:pt idx="306">
                  <c:v>0</c:v>
                </c:pt>
                <c:pt idx="307">
                  <c:v>7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34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27</c:v>
                </c:pt>
                <c:pt idx="317">
                  <c:v>0</c:v>
                </c:pt>
                <c:pt idx="318">
                  <c:v>0</c:v>
                </c:pt>
                <c:pt idx="319">
                  <c:v>14</c:v>
                </c:pt>
                <c:pt idx="320">
                  <c:v>0</c:v>
                </c:pt>
                <c:pt idx="321">
                  <c:v>12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5</c:v>
                </c:pt>
                <c:pt idx="329">
                  <c:v>12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6</c:v>
                </c:pt>
                <c:pt idx="334">
                  <c:v>0</c:v>
                </c:pt>
                <c:pt idx="335">
                  <c:v>5</c:v>
                </c:pt>
                <c:pt idx="336">
                  <c:v>17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15</c:v>
                </c:pt>
                <c:pt idx="341">
                  <c:v>0</c:v>
                </c:pt>
                <c:pt idx="342">
                  <c:v>0</c:v>
                </c:pt>
                <c:pt idx="343">
                  <c:v>11</c:v>
                </c:pt>
                <c:pt idx="344">
                  <c:v>12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4</c:v>
                </c:pt>
                <c:pt idx="349">
                  <c:v>75</c:v>
                </c:pt>
                <c:pt idx="350">
                  <c:v>0</c:v>
                </c:pt>
                <c:pt idx="351">
                  <c:v>19</c:v>
                </c:pt>
                <c:pt idx="352">
                  <c:v>0</c:v>
                </c:pt>
                <c:pt idx="353">
                  <c:v>0</c:v>
                </c:pt>
                <c:pt idx="354">
                  <c:v>7</c:v>
                </c:pt>
                <c:pt idx="355">
                  <c:v>0</c:v>
                </c:pt>
                <c:pt idx="356">
                  <c:v>67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8</c:v>
                </c:pt>
                <c:pt idx="362">
                  <c:v>0</c:v>
                </c:pt>
                <c:pt idx="363">
                  <c:v>5</c:v>
                </c:pt>
                <c:pt idx="364">
                  <c:v>5</c:v>
                </c:pt>
                <c:pt idx="365">
                  <c:v>26</c:v>
                </c:pt>
                <c:pt idx="366">
                  <c:v>0</c:v>
                </c:pt>
                <c:pt idx="367">
                  <c:v>0</c:v>
                </c:pt>
                <c:pt idx="368">
                  <c:v>4</c:v>
                </c:pt>
                <c:pt idx="369">
                  <c:v>6</c:v>
                </c:pt>
                <c:pt idx="370">
                  <c:v>4</c:v>
                </c:pt>
                <c:pt idx="371">
                  <c:v>22</c:v>
                </c:pt>
                <c:pt idx="372">
                  <c:v>5</c:v>
                </c:pt>
                <c:pt idx="373">
                  <c:v>0</c:v>
                </c:pt>
                <c:pt idx="374">
                  <c:v>5</c:v>
                </c:pt>
                <c:pt idx="375">
                  <c:v>5</c:v>
                </c:pt>
                <c:pt idx="376">
                  <c:v>0</c:v>
                </c:pt>
                <c:pt idx="377">
                  <c:v>3</c:v>
                </c:pt>
                <c:pt idx="378">
                  <c:v>0</c:v>
                </c:pt>
                <c:pt idx="379">
                  <c:v>6</c:v>
                </c:pt>
                <c:pt idx="380">
                  <c:v>0</c:v>
                </c:pt>
                <c:pt idx="381">
                  <c:v>0</c:v>
                </c:pt>
                <c:pt idx="382">
                  <c:v>4</c:v>
                </c:pt>
                <c:pt idx="383">
                  <c:v>4</c:v>
                </c:pt>
                <c:pt idx="384">
                  <c:v>0</c:v>
                </c:pt>
                <c:pt idx="385">
                  <c:v>47</c:v>
                </c:pt>
                <c:pt idx="386">
                  <c:v>3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1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5AC-4A66-AB1B-2F8B29BA8E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Sheet1!$G$2:$G$393</c:f>
              <c:numCache>
                <c:formatCode>General</c:formatCode>
                <c:ptCount val="3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17</c:v>
                </c:pt>
                <c:pt idx="61">
                  <c:v>0</c:v>
                </c:pt>
                <c:pt idx="62">
                  <c:v>9</c:v>
                </c:pt>
                <c:pt idx="63">
                  <c:v>24</c:v>
                </c:pt>
                <c:pt idx="64">
                  <c:v>0</c:v>
                </c:pt>
                <c:pt idx="65">
                  <c:v>0</c:v>
                </c:pt>
                <c:pt idx="66">
                  <c:v>29</c:v>
                </c:pt>
                <c:pt idx="67">
                  <c:v>0</c:v>
                </c:pt>
                <c:pt idx="68">
                  <c:v>12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12</c:v>
                </c:pt>
                <c:pt idx="75">
                  <c:v>15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7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9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43</c:v>
                </c:pt>
                <c:pt idx="93">
                  <c:v>0</c:v>
                </c:pt>
                <c:pt idx="94">
                  <c:v>0</c:v>
                </c:pt>
                <c:pt idx="95">
                  <c:v>10</c:v>
                </c:pt>
                <c:pt idx="96">
                  <c:v>51</c:v>
                </c:pt>
                <c:pt idx="97">
                  <c:v>7</c:v>
                </c:pt>
                <c:pt idx="98">
                  <c:v>0</c:v>
                </c:pt>
                <c:pt idx="99">
                  <c:v>30</c:v>
                </c:pt>
                <c:pt idx="100">
                  <c:v>0</c:v>
                </c:pt>
                <c:pt idx="101">
                  <c:v>0</c:v>
                </c:pt>
                <c:pt idx="102">
                  <c:v>10</c:v>
                </c:pt>
                <c:pt idx="103">
                  <c:v>13</c:v>
                </c:pt>
                <c:pt idx="104">
                  <c:v>22</c:v>
                </c:pt>
                <c:pt idx="105">
                  <c:v>9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11</c:v>
                </c:pt>
                <c:pt idx="111">
                  <c:v>25</c:v>
                </c:pt>
                <c:pt idx="112">
                  <c:v>23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12</c:v>
                </c:pt>
                <c:pt idx="117">
                  <c:v>18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32</c:v>
                </c:pt>
                <c:pt idx="124">
                  <c:v>0</c:v>
                </c:pt>
                <c:pt idx="125">
                  <c:v>11</c:v>
                </c:pt>
                <c:pt idx="126">
                  <c:v>45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10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16</c:v>
                </c:pt>
                <c:pt idx="145">
                  <c:v>22</c:v>
                </c:pt>
                <c:pt idx="146">
                  <c:v>0</c:v>
                </c:pt>
                <c:pt idx="147">
                  <c:v>15</c:v>
                </c:pt>
                <c:pt idx="148">
                  <c:v>18</c:v>
                </c:pt>
                <c:pt idx="149">
                  <c:v>0</c:v>
                </c:pt>
                <c:pt idx="150">
                  <c:v>0</c:v>
                </c:pt>
                <c:pt idx="151">
                  <c:v>23</c:v>
                </c:pt>
                <c:pt idx="152">
                  <c:v>0</c:v>
                </c:pt>
                <c:pt idx="153">
                  <c:v>38</c:v>
                </c:pt>
                <c:pt idx="154">
                  <c:v>23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18</c:v>
                </c:pt>
                <c:pt idx="159">
                  <c:v>0</c:v>
                </c:pt>
                <c:pt idx="160">
                  <c:v>9</c:v>
                </c:pt>
                <c:pt idx="161">
                  <c:v>14</c:v>
                </c:pt>
                <c:pt idx="162">
                  <c:v>33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9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15</c:v>
                </c:pt>
                <c:pt idx="173">
                  <c:v>19</c:v>
                </c:pt>
                <c:pt idx="174">
                  <c:v>6</c:v>
                </c:pt>
                <c:pt idx="175">
                  <c:v>50</c:v>
                </c:pt>
                <c:pt idx="176">
                  <c:v>12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27</c:v>
                </c:pt>
                <c:pt idx="181">
                  <c:v>8</c:v>
                </c:pt>
                <c:pt idx="182">
                  <c:v>40</c:v>
                </c:pt>
                <c:pt idx="183">
                  <c:v>7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25</c:v>
                </c:pt>
                <c:pt idx="188">
                  <c:v>0</c:v>
                </c:pt>
                <c:pt idx="189">
                  <c:v>14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24</c:v>
                </c:pt>
                <c:pt idx="195">
                  <c:v>41</c:v>
                </c:pt>
                <c:pt idx="196">
                  <c:v>83</c:v>
                </c:pt>
                <c:pt idx="197">
                  <c:v>34</c:v>
                </c:pt>
                <c:pt idx="198">
                  <c:v>0</c:v>
                </c:pt>
                <c:pt idx="199">
                  <c:v>0</c:v>
                </c:pt>
                <c:pt idx="200">
                  <c:v>28</c:v>
                </c:pt>
                <c:pt idx="201">
                  <c:v>0</c:v>
                </c:pt>
                <c:pt idx="202">
                  <c:v>16</c:v>
                </c:pt>
                <c:pt idx="203">
                  <c:v>9</c:v>
                </c:pt>
                <c:pt idx="204">
                  <c:v>18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28</c:v>
                </c:pt>
                <c:pt idx="212">
                  <c:v>0</c:v>
                </c:pt>
                <c:pt idx="213">
                  <c:v>0</c:v>
                </c:pt>
                <c:pt idx="214">
                  <c:v>13</c:v>
                </c:pt>
                <c:pt idx="215">
                  <c:v>51</c:v>
                </c:pt>
                <c:pt idx="216">
                  <c:v>0</c:v>
                </c:pt>
                <c:pt idx="217">
                  <c:v>23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17</c:v>
                </c:pt>
                <c:pt idx="222">
                  <c:v>14</c:v>
                </c:pt>
                <c:pt idx="223">
                  <c:v>17</c:v>
                </c:pt>
                <c:pt idx="224">
                  <c:v>26</c:v>
                </c:pt>
                <c:pt idx="225">
                  <c:v>20</c:v>
                </c:pt>
                <c:pt idx="226">
                  <c:v>0</c:v>
                </c:pt>
                <c:pt idx="227">
                  <c:v>0</c:v>
                </c:pt>
                <c:pt idx="228">
                  <c:v>33</c:v>
                </c:pt>
                <c:pt idx="229">
                  <c:v>20</c:v>
                </c:pt>
                <c:pt idx="230">
                  <c:v>43</c:v>
                </c:pt>
                <c:pt idx="231">
                  <c:v>75</c:v>
                </c:pt>
                <c:pt idx="232">
                  <c:v>74</c:v>
                </c:pt>
                <c:pt idx="233">
                  <c:v>0</c:v>
                </c:pt>
                <c:pt idx="234">
                  <c:v>0</c:v>
                </c:pt>
                <c:pt idx="235">
                  <c:v>48</c:v>
                </c:pt>
                <c:pt idx="236">
                  <c:v>32</c:v>
                </c:pt>
                <c:pt idx="237">
                  <c:v>18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51</c:v>
                </c:pt>
                <c:pt idx="243">
                  <c:v>0</c:v>
                </c:pt>
                <c:pt idx="244">
                  <c:v>0</c:v>
                </c:pt>
                <c:pt idx="245">
                  <c:v>17</c:v>
                </c:pt>
                <c:pt idx="246">
                  <c:v>36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13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11</c:v>
                </c:pt>
                <c:pt idx="264">
                  <c:v>0</c:v>
                </c:pt>
                <c:pt idx="265">
                  <c:v>82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67</c:v>
                </c:pt>
                <c:pt idx="271">
                  <c:v>31</c:v>
                </c:pt>
                <c:pt idx="272">
                  <c:v>0</c:v>
                </c:pt>
                <c:pt idx="273">
                  <c:v>26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10</c:v>
                </c:pt>
                <c:pt idx="280">
                  <c:v>62</c:v>
                </c:pt>
                <c:pt idx="281">
                  <c:v>37</c:v>
                </c:pt>
                <c:pt idx="282">
                  <c:v>0</c:v>
                </c:pt>
                <c:pt idx="283">
                  <c:v>0</c:v>
                </c:pt>
                <c:pt idx="284">
                  <c:v>11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11</c:v>
                </c:pt>
                <c:pt idx="299">
                  <c:v>30</c:v>
                </c:pt>
                <c:pt idx="300">
                  <c:v>31</c:v>
                </c:pt>
                <c:pt idx="301">
                  <c:v>0</c:v>
                </c:pt>
                <c:pt idx="302">
                  <c:v>37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49</c:v>
                </c:pt>
                <c:pt idx="308">
                  <c:v>22</c:v>
                </c:pt>
                <c:pt idx="309">
                  <c:v>138</c:v>
                </c:pt>
                <c:pt idx="310">
                  <c:v>0</c:v>
                </c:pt>
                <c:pt idx="311">
                  <c:v>0</c:v>
                </c:pt>
                <c:pt idx="312">
                  <c:v>7</c:v>
                </c:pt>
                <c:pt idx="313">
                  <c:v>35</c:v>
                </c:pt>
                <c:pt idx="314">
                  <c:v>66</c:v>
                </c:pt>
                <c:pt idx="315">
                  <c:v>11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46</c:v>
                </c:pt>
                <c:pt idx="321">
                  <c:v>33</c:v>
                </c:pt>
                <c:pt idx="322">
                  <c:v>38</c:v>
                </c:pt>
                <c:pt idx="323">
                  <c:v>30</c:v>
                </c:pt>
                <c:pt idx="324">
                  <c:v>0</c:v>
                </c:pt>
                <c:pt idx="325">
                  <c:v>0</c:v>
                </c:pt>
                <c:pt idx="326">
                  <c:v>50</c:v>
                </c:pt>
                <c:pt idx="327">
                  <c:v>19</c:v>
                </c:pt>
                <c:pt idx="328">
                  <c:v>7</c:v>
                </c:pt>
                <c:pt idx="329">
                  <c:v>11</c:v>
                </c:pt>
                <c:pt idx="330">
                  <c:v>36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29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34</c:v>
                </c:pt>
                <c:pt idx="342">
                  <c:v>0</c:v>
                </c:pt>
                <c:pt idx="343">
                  <c:v>27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52</c:v>
                </c:pt>
                <c:pt idx="350">
                  <c:v>32</c:v>
                </c:pt>
                <c:pt idx="351">
                  <c:v>33</c:v>
                </c:pt>
                <c:pt idx="352">
                  <c:v>0</c:v>
                </c:pt>
                <c:pt idx="353">
                  <c:v>0</c:v>
                </c:pt>
                <c:pt idx="354">
                  <c:v>23</c:v>
                </c:pt>
                <c:pt idx="355">
                  <c:v>46</c:v>
                </c:pt>
                <c:pt idx="356">
                  <c:v>5</c:v>
                </c:pt>
                <c:pt idx="357">
                  <c:v>29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45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16</c:v>
                </c:pt>
                <c:pt idx="370">
                  <c:v>0</c:v>
                </c:pt>
                <c:pt idx="371">
                  <c:v>30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15</c:v>
                </c:pt>
                <c:pt idx="376">
                  <c:v>0</c:v>
                </c:pt>
                <c:pt idx="377">
                  <c:v>0</c:v>
                </c:pt>
                <c:pt idx="378">
                  <c:v>16</c:v>
                </c:pt>
                <c:pt idx="379">
                  <c:v>21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72</c:v>
                </c:pt>
                <c:pt idx="385">
                  <c:v>8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AC-4A66-AB1B-2F8B29BA8E7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Sheet1!$H$2:$H$393</c:f>
              <c:numCache>
                <c:formatCode>General</c:formatCode>
                <c:ptCount val="3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20</c:v>
                </c:pt>
                <c:pt idx="203">
                  <c:v>39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33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73</c:v>
                </c:pt>
                <c:pt idx="222">
                  <c:v>0</c:v>
                </c:pt>
                <c:pt idx="223">
                  <c:v>31</c:v>
                </c:pt>
                <c:pt idx="224">
                  <c:v>0</c:v>
                </c:pt>
                <c:pt idx="225">
                  <c:v>90</c:v>
                </c:pt>
                <c:pt idx="226">
                  <c:v>0</c:v>
                </c:pt>
                <c:pt idx="227">
                  <c:v>0</c:v>
                </c:pt>
                <c:pt idx="228">
                  <c:v>29</c:v>
                </c:pt>
                <c:pt idx="229">
                  <c:v>0</c:v>
                </c:pt>
                <c:pt idx="230">
                  <c:v>53</c:v>
                </c:pt>
                <c:pt idx="231">
                  <c:v>0</c:v>
                </c:pt>
                <c:pt idx="232">
                  <c:v>127</c:v>
                </c:pt>
                <c:pt idx="233">
                  <c:v>0</c:v>
                </c:pt>
                <c:pt idx="234">
                  <c:v>0</c:v>
                </c:pt>
                <c:pt idx="235">
                  <c:v>164</c:v>
                </c:pt>
                <c:pt idx="236">
                  <c:v>0</c:v>
                </c:pt>
                <c:pt idx="237">
                  <c:v>78</c:v>
                </c:pt>
                <c:pt idx="238">
                  <c:v>0</c:v>
                </c:pt>
                <c:pt idx="239">
                  <c:v>67</c:v>
                </c:pt>
                <c:pt idx="240">
                  <c:v>0</c:v>
                </c:pt>
                <c:pt idx="241">
                  <c:v>0</c:v>
                </c:pt>
                <c:pt idx="242">
                  <c:v>59</c:v>
                </c:pt>
                <c:pt idx="243">
                  <c:v>0</c:v>
                </c:pt>
                <c:pt idx="244">
                  <c:v>58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33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26</c:v>
                </c:pt>
                <c:pt idx="259">
                  <c:v>0</c:v>
                </c:pt>
                <c:pt idx="260">
                  <c:v>54</c:v>
                </c:pt>
                <c:pt idx="261">
                  <c:v>0</c:v>
                </c:pt>
                <c:pt idx="262">
                  <c:v>0</c:v>
                </c:pt>
                <c:pt idx="263">
                  <c:v>25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85</c:v>
                </c:pt>
                <c:pt idx="273">
                  <c:v>0</c:v>
                </c:pt>
                <c:pt idx="274">
                  <c:v>59</c:v>
                </c:pt>
                <c:pt idx="275">
                  <c:v>0</c:v>
                </c:pt>
                <c:pt idx="276">
                  <c:v>0</c:v>
                </c:pt>
                <c:pt idx="277">
                  <c:v>19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22</c:v>
                </c:pt>
                <c:pt idx="285">
                  <c:v>105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36</c:v>
                </c:pt>
                <c:pt idx="293">
                  <c:v>0</c:v>
                </c:pt>
                <c:pt idx="294">
                  <c:v>0</c:v>
                </c:pt>
                <c:pt idx="295">
                  <c:v>34</c:v>
                </c:pt>
                <c:pt idx="296">
                  <c:v>0</c:v>
                </c:pt>
                <c:pt idx="297">
                  <c:v>0</c:v>
                </c:pt>
                <c:pt idx="298">
                  <c:v>29</c:v>
                </c:pt>
                <c:pt idx="299">
                  <c:v>0</c:v>
                </c:pt>
                <c:pt idx="300">
                  <c:v>77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64</c:v>
                </c:pt>
                <c:pt idx="306">
                  <c:v>55</c:v>
                </c:pt>
                <c:pt idx="307">
                  <c:v>33</c:v>
                </c:pt>
                <c:pt idx="308">
                  <c:v>0</c:v>
                </c:pt>
                <c:pt idx="309">
                  <c:v>21</c:v>
                </c:pt>
                <c:pt idx="310">
                  <c:v>0</c:v>
                </c:pt>
                <c:pt idx="311">
                  <c:v>0</c:v>
                </c:pt>
                <c:pt idx="312">
                  <c:v>118</c:v>
                </c:pt>
                <c:pt idx="313">
                  <c:v>223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11</c:v>
                </c:pt>
                <c:pt idx="320">
                  <c:v>59</c:v>
                </c:pt>
                <c:pt idx="321">
                  <c:v>121</c:v>
                </c:pt>
                <c:pt idx="322">
                  <c:v>81</c:v>
                </c:pt>
                <c:pt idx="323">
                  <c:v>85</c:v>
                </c:pt>
                <c:pt idx="324">
                  <c:v>0</c:v>
                </c:pt>
                <c:pt idx="325">
                  <c:v>0</c:v>
                </c:pt>
                <c:pt idx="326">
                  <c:v>22</c:v>
                </c:pt>
                <c:pt idx="327">
                  <c:v>0</c:v>
                </c:pt>
                <c:pt idx="328">
                  <c:v>18</c:v>
                </c:pt>
                <c:pt idx="329">
                  <c:v>0</c:v>
                </c:pt>
                <c:pt idx="330">
                  <c:v>17</c:v>
                </c:pt>
                <c:pt idx="331">
                  <c:v>0</c:v>
                </c:pt>
                <c:pt idx="332">
                  <c:v>30</c:v>
                </c:pt>
                <c:pt idx="333">
                  <c:v>0</c:v>
                </c:pt>
                <c:pt idx="334">
                  <c:v>11</c:v>
                </c:pt>
                <c:pt idx="335">
                  <c:v>0</c:v>
                </c:pt>
                <c:pt idx="336">
                  <c:v>31</c:v>
                </c:pt>
                <c:pt idx="337">
                  <c:v>0</c:v>
                </c:pt>
                <c:pt idx="338">
                  <c:v>9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31</c:v>
                </c:pt>
                <c:pt idx="344">
                  <c:v>10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55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39</c:v>
                </c:pt>
                <c:pt idx="357">
                  <c:v>17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18</c:v>
                </c:pt>
                <c:pt idx="362">
                  <c:v>0</c:v>
                </c:pt>
                <c:pt idx="363">
                  <c:v>49</c:v>
                </c:pt>
                <c:pt idx="364">
                  <c:v>0</c:v>
                </c:pt>
                <c:pt idx="365">
                  <c:v>16</c:v>
                </c:pt>
                <c:pt idx="366">
                  <c:v>0</c:v>
                </c:pt>
                <c:pt idx="367">
                  <c:v>18</c:v>
                </c:pt>
                <c:pt idx="368">
                  <c:v>21</c:v>
                </c:pt>
                <c:pt idx="369">
                  <c:v>0</c:v>
                </c:pt>
                <c:pt idx="370">
                  <c:v>48</c:v>
                </c:pt>
                <c:pt idx="371">
                  <c:v>22</c:v>
                </c:pt>
                <c:pt idx="372">
                  <c:v>8</c:v>
                </c:pt>
                <c:pt idx="373">
                  <c:v>0</c:v>
                </c:pt>
                <c:pt idx="374">
                  <c:v>12</c:v>
                </c:pt>
                <c:pt idx="375">
                  <c:v>16</c:v>
                </c:pt>
                <c:pt idx="376">
                  <c:v>20</c:v>
                </c:pt>
                <c:pt idx="377">
                  <c:v>21</c:v>
                </c:pt>
                <c:pt idx="378">
                  <c:v>21</c:v>
                </c:pt>
                <c:pt idx="379">
                  <c:v>30</c:v>
                </c:pt>
                <c:pt idx="380">
                  <c:v>32</c:v>
                </c:pt>
                <c:pt idx="381">
                  <c:v>0</c:v>
                </c:pt>
                <c:pt idx="382">
                  <c:v>19</c:v>
                </c:pt>
                <c:pt idx="383">
                  <c:v>0</c:v>
                </c:pt>
                <c:pt idx="384">
                  <c:v>16</c:v>
                </c:pt>
                <c:pt idx="385">
                  <c:v>21</c:v>
                </c:pt>
                <c:pt idx="386">
                  <c:v>52</c:v>
                </c:pt>
                <c:pt idx="387">
                  <c:v>8</c:v>
                </c:pt>
                <c:pt idx="388">
                  <c:v>0</c:v>
                </c:pt>
                <c:pt idx="389">
                  <c:v>14</c:v>
                </c:pt>
                <c:pt idx="390">
                  <c:v>0</c:v>
                </c:pt>
                <c:pt idx="391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5AC-4A66-AB1B-2F8B29BA8E7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Sheet1!$I$2:$I$393</c:f>
              <c:numCache>
                <c:formatCode>General</c:formatCode>
                <c:ptCount val="3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46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8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36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13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11</c:v>
                </c:pt>
                <c:pt idx="356">
                  <c:v>5</c:v>
                </c:pt>
                <c:pt idx="357">
                  <c:v>11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6</c:v>
                </c:pt>
                <c:pt idx="362">
                  <c:v>0</c:v>
                </c:pt>
                <c:pt idx="363">
                  <c:v>18</c:v>
                </c:pt>
                <c:pt idx="364">
                  <c:v>0</c:v>
                </c:pt>
                <c:pt idx="365">
                  <c:v>14</c:v>
                </c:pt>
                <c:pt idx="366">
                  <c:v>0</c:v>
                </c:pt>
                <c:pt idx="367">
                  <c:v>7</c:v>
                </c:pt>
                <c:pt idx="368">
                  <c:v>0</c:v>
                </c:pt>
                <c:pt idx="369">
                  <c:v>6</c:v>
                </c:pt>
                <c:pt idx="370">
                  <c:v>0</c:v>
                </c:pt>
                <c:pt idx="371">
                  <c:v>0</c:v>
                </c:pt>
                <c:pt idx="372">
                  <c:v>11</c:v>
                </c:pt>
                <c:pt idx="373">
                  <c:v>0</c:v>
                </c:pt>
                <c:pt idx="374">
                  <c:v>0</c:v>
                </c:pt>
                <c:pt idx="375">
                  <c:v>5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5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4</c:v>
                </c:pt>
                <c:pt idx="384">
                  <c:v>0</c:v>
                </c:pt>
                <c:pt idx="385">
                  <c:v>8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AC-4A66-AB1B-2F8B29BA8E7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Sheet1!$A$2:$A$393</c:f>
              <c:numCache>
                <c:formatCode>m/d/yyyy</c:formatCode>
                <c:ptCount val="39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  <c:pt idx="32">
                  <c:v>42737</c:v>
                </c:pt>
                <c:pt idx="33">
                  <c:v>42738</c:v>
                </c:pt>
                <c:pt idx="34">
                  <c:v>42739</c:v>
                </c:pt>
                <c:pt idx="35">
                  <c:v>42740</c:v>
                </c:pt>
                <c:pt idx="36">
                  <c:v>42741</c:v>
                </c:pt>
                <c:pt idx="37">
                  <c:v>42742</c:v>
                </c:pt>
                <c:pt idx="38">
                  <c:v>42743</c:v>
                </c:pt>
                <c:pt idx="39">
                  <c:v>42744</c:v>
                </c:pt>
                <c:pt idx="40">
                  <c:v>42745</c:v>
                </c:pt>
                <c:pt idx="41">
                  <c:v>42746</c:v>
                </c:pt>
                <c:pt idx="42">
                  <c:v>42747</c:v>
                </c:pt>
                <c:pt idx="43">
                  <c:v>42748</c:v>
                </c:pt>
                <c:pt idx="44">
                  <c:v>42749</c:v>
                </c:pt>
                <c:pt idx="45">
                  <c:v>42750</c:v>
                </c:pt>
                <c:pt idx="46">
                  <c:v>42751</c:v>
                </c:pt>
                <c:pt idx="47">
                  <c:v>42752</c:v>
                </c:pt>
                <c:pt idx="48">
                  <c:v>42753</c:v>
                </c:pt>
                <c:pt idx="49">
                  <c:v>42754</c:v>
                </c:pt>
                <c:pt idx="50">
                  <c:v>42755</c:v>
                </c:pt>
                <c:pt idx="51">
                  <c:v>42756</c:v>
                </c:pt>
                <c:pt idx="52">
                  <c:v>42757</c:v>
                </c:pt>
                <c:pt idx="53">
                  <c:v>42758</c:v>
                </c:pt>
                <c:pt idx="54">
                  <c:v>42759</c:v>
                </c:pt>
                <c:pt idx="55">
                  <c:v>42760</c:v>
                </c:pt>
                <c:pt idx="56">
                  <c:v>42761</c:v>
                </c:pt>
                <c:pt idx="57">
                  <c:v>42762</c:v>
                </c:pt>
                <c:pt idx="58">
                  <c:v>42763</c:v>
                </c:pt>
                <c:pt idx="59">
                  <c:v>42764</c:v>
                </c:pt>
                <c:pt idx="60">
                  <c:v>42765</c:v>
                </c:pt>
                <c:pt idx="61">
                  <c:v>42766</c:v>
                </c:pt>
                <c:pt idx="62">
                  <c:v>42767</c:v>
                </c:pt>
                <c:pt idx="63">
                  <c:v>42768</c:v>
                </c:pt>
                <c:pt idx="64">
                  <c:v>42769</c:v>
                </c:pt>
                <c:pt idx="65">
                  <c:v>42770</c:v>
                </c:pt>
                <c:pt idx="66">
                  <c:v>42771</c:v>
                </c:pt>
                <c:pt idx="67">
                  <c:v>42772</c:v>
                </c:pt>
                <c:pt idx="68">
                  <c:v>42773</c:v>
                </c:pt>
                <c:pt idx="69">
                  <c:v>42774</c:v>
                </c:pt>
                <c:pt idx="70">
                  <c:v>42775</c:v>
                </c:pt>
                <c:pt idx="71">
                  <c:v>42776</c:v>
                </c:pt>
                <c:pt idx="72">
                  <c:v>42777</c:v>
                </c:pt>
                <c:pt idx="73">
                  <c:v>42778</c:v>
                </c:pt>
                <c:pt idx="74">
                  <c:v>42779</c:v>
                </c:pt>
                <c:pt idx="75">
                  <c:v>42780</c:v>
                </c:pt>
                <c:pt idx="76">
                  <c:v>42781</c:v>
                </c:pt>
                <c:pt idx="77">
                  <c:v>42782</c:v>
                </c:pt>
                <c:pt idx="78">
                  <c:v>42783</c:v>
                </c:pt>
                <c:pt idx="79">
                  <c:v>42784</c:v>
                </c:pt>
                <c:pt idx="80">
                  <c:v>42785</c:v>
                </c:pt>
                <c:pt idx="81">
                  <c:v>42786</c:v>
                </c:pt>
                <c:pt idx="82">
                  <c:v>42787</c:v>
                </c:pt>
                <c:pt idx="83">
                  <c:v>42788</c:v>
                </c:pt>
                <c:pt idx="84">
                  <c:v>42789</c:v>
                </c:pt>
                <c:pt idx="85">
                  <c:v>42790</c:v>
                </c:pt>
                <c:pt idx="86">
                  <c:v>42791</c:v>
                </c:pt>
                <c:pt idx="87">
                  <c:v>42792</c:v>
                </c:pt>
                <c:pt idx="88">
                  <c:v>42793</c:v>
                </c:pt>
                <c:pt idx="89">
                  <c:v>42794</c:v>
                </c:pt>
                <c:pt idx="90">
                  <c:v>42795</c:v>
                </c:pt>
                <c:pt idx="91">
                  <c:v>42796</c:v>
                </c:pt>
                <c:pt idx="92">
                  <c:v>42797</c:v>
                </c:pt>
                <c:pt idx="93">
                  <c:v>42798</c:v>
                </c:pt>
                <c:pt idx="94">
                  <c:v>42799</c:v>
                </c:pt>
                <c:pt idx="95">
                  <c:v>42800</c:v>
                </c:pt>
                <c:pt idx="96">
                  <c:v>42801</c:v>
                </c:pt>
                <c:pt idx="97">
                  <c:v>42802</c:v>
                </c:pt>
                <c:pt idx="98">
                  <c:v>42803</c:v>
                </c:pt>
                <c:pt idx="99">
                  <c:v>42804</c:v>
                </c:pt>
                <c:pt idx="100">
                  <c:v>42805</c:v>
                </c:pt>
                <c:pt idx="101">
                  <c:v>42806</c:v>
                </c:pt>
                <c:pt idx="102">
                  <c:v>42807</c:v>
                </c:pt>
                <c:pt idx="103">
                  <c:v>42808</c:v>
                </c:pt>
                <c:pt idx="104">
                  <c:v>42809</c:v>
                </c:pt>
                <c:pt idx="105">
                  <c:v>42810</c:v>
                </c:pt>
                <c:pt idx="106">
                  <c:v>42811</c:v>
                </c:pt>
                <c:pt idx="107">
                  <c:v>42812</c:v>
                </c:pt>
                <c:pt idx="108">
                  <c:v>42813</c:v>
                </c:pt>
                <c:pt idx="109">
                  <c:v>42814</c:v>
                </c:pt>
                <c:pt idx="110">
                  <c:v>42815</c:v>
                </c:pt>
                <c:pt idx="111">
                  <c:v>42816</c:v>
                </c:pt>
                <c:pt idx="112">
                  <c:v>42817</c:v>
                </c:pt>
                <c:pt idx="113">
                  <c:v>42818</c:v>
                </c:pt>
                <c:pt idx="114">
                  <c:v>42819</c:v>
                </c:pt>
                <c:pt idx="115">
                  <c:v>42820</c:v>
                </c:pt>
                <c:pt idx="116">
                  <c:v>42821</c:v>
                </c:pt>
                <c:pt idx="117">
                  <c:v>42822</c:v>
                </c:pt>
                <c:pt idx="118">
                  <c:v>42823</c:v>
                </c:pt>
                <c:pt idx="119">
                  <c:v>42824</c:v>
                </c:pt>
                <c:pt idx="120">
                  <c:v>42825</c:v>
                </c:pt>
                <c:pt idx="121">
                  <c:v>42826</c:v>
                </c:pt>
                <c:pt idx="122">
                  <c:v>42827</c:v>
                </c:pt>
                <c:pt idx="123">
                  <c:v>42828</c:v>
                </c:pt>
                <c:pt idx="124">
                  <c:v>42829</c:v>
                </c:pt>
                <c:pt idx="125">
                  <c:v>42830</c:v>
                </c:pt>
                <c:pt idx="126">
                  <c:v>42831</c:v>
                </c:pt>
                <c:pt idx="127">
                  <c:v>42832</c:v>
                </c:pt>
                <c:pt idx="128">
                  <c:v>42833</c:v>
                </c:pt>
                <c:pt idx="129">
                  <c:v>42834</c:v>
                </c:pt>
                <c:pt idx="130">
                  <c:v>42835</c:v>
                </c:pt>
                <c:pt idx="131">
                  <c:v>42836</c:v>
                </c:pt>
                <c:pt idx="132">
                  <c:v>42837</c:v>
                </c:pt>
                <c:pt idx="133">
                  <c:v>42838</c:v>
                </c:pt>
                <c:pt idx="134">
                  <c:v>42839</c:v>
                </c:pt>
                <c:pt idx="135">
                  <c:v>42840</c:v>
                </c:pt>
                <c:pt idx="136">
                  <c:v>42841</c:v>
                </c:pt>
                <c:pt idx="137">
                  <c:v>42842</c:v>
                </c:pt>
                <c:pt idx="138">
                  <c:v>42843</c:v>
                </c:pt>
                <c:pt idx="139">
                  <c:v>42844</c:v>
                </c:pt>
                <c:pt idx="140">
                  <c:v>42845</c:v>
                </c:pt>
                <c:pt idx="141">
                  <c:v>42846</c:v>
                </c:pt>
                <c:pt idx="142">
                  <c:v>42847</c:v>
                </c:pt>
                <c:pt idx="143">
                  <c:v>42848</c:v>
                </c:pt>
                <c:pt idx="144">
                  <c:v>42849</c:v>
                </c:pt>
                <c:pt idx="145">
                  <c:v>42850</c:v>
                </c:pt>
                <c:pt idx="146">
                  <c:v>42851</c:v>
                </c:pt>
                <c:pt idx="147">
                  <c:v>42852</c:v>
                </c:pt>
                <c:pt idx="148">
                  <c:v>42853</c:v>
                </c:pt>
                <c:pt idx="149">
                  <c:v>42854</c:v>
                </c:pt>
                <c:pt idx="150">
                  <c:v>42855</c:v>
                </c:pt>
                <c:pt idx="151">
                  <c:v>42856</c:v>
                </c:pt>
                <c:pt idx="152">
                  <c:v>42857</c:v>
                </c:pt>
                <c:pt idx="153">
                  <c:v>42858</c:v>
                </c:pt>
                <c:pt idx="154">
                  <c:v>42859</c:v>
                </c:pt>
                <c:pt idx="155">
                  <c:v>42860</c:v>
                </c:pt>
                <c:pt idx="156">
                  <c:v>42861</c:v>
                </c:pt>
                <c:pt idx="157">
                  <c:v>42862</c:v>
                </c:pt>
                <c:pt idx="158">
                  <c:v>42863</c:v>
                </c:pt>
                <c:pt idx="159">
                  <c:v>42864</c:v>
                </c:pt>
                <c:pt idx="160">
                  <c:v>42865</c:v>
                </c:pt>
                <c:pt idx="161">
                  <c:v>42866</c:v>
                </c:pt>
                <c:pt idx="162">
                  <c:v>42867</c:v>
                </c:pt>
                <c:pt idx="163">
                  <c:v>42868</c:v>
                </c:pt>
                <c:pt idx="164">
                  <c:v>42869</c:v>
                </c:pt>
                <c:pt idx="165">
                  <c:v>42870</c:v>
                </c:pt>
                <c:pt idx="166">
                  <c:v>42871</c:v>
                </c:pt>
                <c:pt idx="167">
                  <c:v>42872</c:v>
                </c:pt>
                <c:pt idx="168">
                  <c:v>42873</c:v>
                </c:pt>
                <c:pt idx="169">
                  <c:v>42874</c:v>
                </c:pt>
                <c:pt idx="170">
                  <c:v>42875</c:v>
                </c:pt>
                <c:pt idx="171">
                  <c:v>42876</c:v>
                </c:pt>
                <c:pt idx="172">
                  <c:v>42877</c:v>
                </c:pt>
                <c:pt idx="173">
                  <c:v>42878</c:v>
                </c:pt>
                <c:pt idx="174">
                  <c:v>42879</c:v>
                </c:pt>
                <c:pt idx="175">
                  <c:v>42880</c:v>
                </c:pt>
                <c:pt idx="176">
                  <c:v>42881</c:v>
                </c:pt>
                <c:pt idx="177">
                  <c:v>42882</c:v>
                </c:pt>
                <c:pt idx="178">
                  <c:v>42883</c:v>
                </c:pt>
                <c:pt idx="179">
                  <c:v>42884</c:v>
                </c:pt>
                <c:pt idx="180">
                  <c:v>42885</c:v>
                </c:pt>
                <c:pt idx="181">
                  <c:v>42886</c:v>
                </c:pt>
                <c:pt idx="182">
                  <c:v>42887</c:v>
                </c:pt>
                <c:pt idx="183">
                  <c:v>42888</c:v>
                </c:pt>
                <c:pt idx="184">
                  <c:v>42889</c:v>
                </c:pt>
                <c:pt idx="185">
                  <c:v>42890</c:v>
                </c:pt>
                <c:pt idx="186">
                  <c:v>42891</c:v>
                </c:pt>
                <c:pt idx="187">
                  <c:v>42892</c:v>
                </c:pt>
                <c:pt idx="188">
                  <c:v>42893</c:v>
                </c:pt>
                <c:pt idx="189">
                  <c:v>42894</c:v>
                </c:pt>
                <c:pt idx="190">
                  <c:v>42895</c:v>
                </c:pt>
                <c:pt idx="191">
                  <c:v>42896</c:v>
                </c:pt>
                <c:pt idx="192">
                  <c:v>42897</c:v>
                </c:pt>
                <c:pt idx="193">
                  <c:v>42898</c:v>
                </c:pt>
                <c:pt idx="194">
                  <c:v>42899</c:v>
                </c:pt>
                <c:pt idx="195">
                  <c:v>42900</c:v>
                </c:pt>
                <c:pt idx="196">
                  <c:v>42901</c:v>
                </c:pt>
                <c:pt idx="197">
                  <c:v>42902</c:v>
                </c:pt>
                <c:pt idx="198">
                  <c:v>42903</c:v>
                </c:pt>
                <c:pt idx="199">
                  <c:v>42904</c:v>
                </c:pt>
                <c:pt idx="200">
                  <c:v>42905</c:v>
                </c:pt>
                <c:pt idx="201">
                  <c:v>42906</c:v>
                </c:pt>
                <c:pt idx="202">
                  <c:v>42907</c:v>
                </c:pt>
                <c:pt idx="203">
                  <c:v>42908</c:v>
                </c:pt>
                <c:pt idx="204">
                  <c:v>42909</c:v>
                </c:pt>
                <c:pt idx="205">
                  <c:v>42910</c:v>
                </c:pt>
                <c:pt idx="206">
                  <c:v>42911</c:v>
                </c:pt>
                <c:pt idx="207">
                  <c:v>42912</c:v>
                </c:pt>
                <c:pt idx="208">
                  <c:v>42913</c:v>
                </c:pt>
                <c:pt idx="209">
                  <c:v>42914</c:v>
                </c:pt>
                <c:pt idx="210">
                  <c:v>42915</c:v>
                </c:pt>
                <c:pt idx="211">
                  <c:v>42916</c:v>
                </c:pt>
                <c:pt idx="212">
                  <c:v>42917</c:v>
                </c:pt>
                <c:pt idx="213">
                  <c:v>42918</c:v>
                </c:pt>
                <c:pt idx="214">
                  <c:v>42919</c:v>
                </c:pt>
                <c:pt idx="215">
                  <c:v>42920</c:v>
                </c:pt>
                <c:pt idx="216">
                  <c:v>42921</c:v>
                </c:pt>
                <c:pt idx="217">
                  <c:v>42922</c:v>
                </c:pt>
                <c:pt idx="218">
                  <c:v>42923</c:v>
                </c:pt>
                <c:pt idx="219">
                  <c:v>42924</c:v>
                </c:pt>
                <c:pt idx="220">
                  <c:v>42925</c:v>
                </c:pt>
                <c:pt idx="221">
                  <c:v>42926</c:v>
                </c:pt>
                <c:pt idx="222">
                  <c:v>42927</c:v>
                </c:pt>
                <c:pt idx="223">
                  <c:v>42928</c:v>
                </c:pt>
                <c:pt idx="224">
                  <c:v>42929</c:v>
                </c:pt>
                <c:pt idx="225">
                  <c:v>42930</c:v>
                </c:pt>
                <c:pt idx="226">
                  <c:v>42931</c:v>
                </c:pt>
                <c:pt idx="227">
                  <c:v>42932</c:v>
                </c:pt>
                <c:pt idx="228">
                  <c:v>42933</c:v>
                </c:pt>
                <c:pt idx="229">
                  <c:v>42934</c:v>
                </c:pt>
                <c:pt idx="230">
                  <c:v>42935</c:v>
                </c:pt>
                <c:pt idx="231">
                  <c:v>42936</c:v>
                </c:pt>
                <c:pt idx="232">
                  <c:v>42937</c:v>
                </c:pt>
                <c:pt idx="233">
                  <c:v>42938</c:v>
                </c:pt>
                <c:pt idx="234">
                  <c:v>42939</c:v>
                </c:pt>
                <c:pt idx="235">
                  <c:v>42940</c:v>
                </c:pt>
                <c:pt idx="236">
                  <c:v>42941</c:v>
                </c:pt>
                <c:pt idx="237">
                  <c:v>42942</c:v>
                </c:pt>
                <c:pt idx="238">
                  <c:v>42943</c:v>
                </c:pt>
                <c:pt idx="239">
                  <c:v>42944</c:v>
                </c:pt>
                <c:pt idx="240">
                  <c:v>42945</c:v>
                </c:pt>
                <c:pt idx="241">
                  <c:v>42946</c:v>
                </c:pt>
                <c:pt idx="242">
                  <c:v>42947</c:v>
                </c:pt>
                <c:pt idx="243">
                  <c:v>42948</c:v>
                </c:pt>
                <c:pt idx="244">
                  <c:v>42949</c:v>
                </c:pt>
                <c:pt idx="245">
                  <c:v>42950</c:v>
                </c:pt>
                <c:pt idx="246">
                  <c:v>42951</c:v>
                </c:pt>
                <c:pt idx="247">
                  <c:v>42952</c:v>
                </c:pt>
                <c:pt idx="248">
                  <c:v>42953</c:v>
                </c:pt>
                <c:pt idx="249">
                  <c:v>42954</c:v>
                </c:pt>
                <c:pt idx="250">
                  <c:v>42955</c:v>
                </c:pt>
                <c:pt idx="251">
                  <c:v>42956</c:v>
                </c:pt>
                <c:pt idx="252">
                  <c:v>42957</c:v>
                </c:pt>
                <c:pt idx="253">
                  <c:v>42958</c:v>
                </c:pt>
                <c:pt idx="254">
                  <c:v>42959</c:v>
                </c:pt>
                <c:pt idx="255">
                  <c:v>42960</c:v>
                </c:pt>
                <c:pt idx="256">
                  <c:v>42961</c:v>
                </c:pt>
                <c:pt idx="257">
                  <c:v>42962</c:v>
                </c:pt>
                <c:pt idx="258">
                  <c:v>42963</c:v>
                </c:pt>
                <c:pt idx="259">
                  <c:v>42964</c:v>
                </c:pt>
                <c:pt idx="260">
                  <c:v>42965</c:v>
                </c:pt>
                <c:pt idx="261">
                  <c:v>42966</c:v>
                </c:pt>
                <c:pt idx="262">
                  <c:v>42967</c:v>
                </c:pt>
                <c:pt idx="263">
                  <c:v>42968</c:v>
                </c:pt>
                <c:pt idx="264">
                  <c:v>42969</c:v>
                </c:pt>
                <c:pt idx="265">
                  <c:v>42970</c:v>
                </c:pt>
                <c:pt idx="266">
                  <c:v>42971</c:v>
                </c:pt>
                <c:pt idx="267">
                  <c:v>42972</c:v>
                </c:pt>
                <c:pt idx="268">
                  <c:v>42973</c:v>
                </c:pt>
                <c:pt idx="269">
                  <c:v>42974</c:v>
                </c:pt>
                <c:pt idx="270">
                  <c:v>42975</c:v>
                </c:pt>
                <c:pt idx="271">
                  <c:v>42976</c:v>
                </c:pt>
                <c:pt idx="272">
                  <c:v>42977</c:v>
                </c:pt>
                <c:pt idx="273">
                  <c:v>42978</c:v>
                </c:pt>
                <c:pt idx="274">
                  <c:v>42979</c:v>
                </c:pt>
                <c:pt idx="275">
                  <c:v>42980</c:v>
                </c:pt>
                <c:pt idx="276">
                  <c:v>42981</c:v>
                </c:pt>
                <c:pt idx="277">
                  <c:v>42982</c:v>
                </c:pt>
                <c:pt idx="278">
                  <c:v>42983</c:v>
                </c:pt>
                <c:pt idx="279">
                  <c:v>42984</c:v>
                </c:pt>
                <c:pt idx="280">
                  <c:v>42985</c:v>
                </c:pt>
                <c:pt idx="281">
                  <c:v>42986</c:v>
                </c:pt>
                <c:pt idx="282">
                  <c:v>42987</c:v>
                </c:pt>
                <c:pt idx="283">
                  <c:v>42988</c:v>
                </c:pt>
                <c:pt idx="284">
                  <c:v>42989</c:v>
                </c:pt>
                <c:pt idx="285">
                  <c:v>42990</c:v>
                </c:pt>
                <c:pt idx="286">
                  <c:v>42991</c:v>
                </c:pt>
                <c:pt idx="287">
                  <c:v>42992</c:v>
                </c:pt>
                <c:pt idx="288">
                  <c:v>42993</c:v>
                </c:pt>
                <c:pt idx="289">
                  <c:v>42994</c:v>
                </c:pt>
                <c:pt idx="290">
                  <c:v>42995</c:v>
                </c:pt>
                <c:pt idx="291">
                  <c:v>42996</c:v>
                </c:pt>
                <c:pt idx="292">
                  <c:v>42997</c:v>
                </c:pt>
                <c:pt idx="293">
                  <c:v>42998</c:v>
                </c:pt>
                <c:pt idx="294">
                  <c:v>42999</c:v>
                </c:pt>
                <c:pt idx="295">
                  <c:v>43000</c:v>
                </c:pt>
                <c:pt idx="296">
                  <c:v>43001</c:v>
                </c:pt>
                <c:pt idx="297">
                  <c:v>43002</c:v>
                </c:pt>
                <c:pt idx="298">
                  <c:v>43003</c:v>
                </c:pt>
                <c:pt idx="299">
                  <c:v>43004</c:v>
                </c:pt>
                <c:pt idx="300">
                  <c:v>43005</c:v>
                </c:pt>
                <c:pt idx="301">
                  <c:v>43006</c:v>
                </c:pt>
                <c:pt idx="302">
                  <c:v>43007</c:v>
                </c:pt>
                <c:pt idx="303">
                  <c:v>43008</c:v>
                </c:pt>
                <c:pt idx="304">
                  <c:v>43009</c:v>
                </c:pt>
                <c:pt idx="305">
                  <c:v>43010</c:v>
                </c:pt>
                <c:pt idx="306">
                  <c:v>43011</c:v>
                </c:pt>
                <c:pt idx="307">
                  <c:v>43012</c:v>
                </c:pt>
                <c:pt idx="308">
                  <c:v>43013</c:v>
                </c:pt>
                <c:pt idx="309">
                  <c:v>43014</c:v>
                </c:pt>
                <c:pt idx="310">
                  <c:v>43015</c:v>
                </c:pt>
                <c:pt idx="311">
                  <c:v>43016</c:v>
                </c:pt>
                <c:pt idx="312">
                  <c:v>43017</c:v>
                </c:pt>
                <c:pt idx="313">
                  <c:v>43018</c:v>
                </c:pt>
                <c:pt idx="314">
                  <c:v>43019</c:v>
                </c:pt>
                <c:pt idx="315">
                  <c:v>43020</c:v>
                </c:pt>
                <c:pt idx="316">
                  <c:v>43021</c:v>
                </c:pt>
                <c:pt idx="317">
                  <c:v>43022</c:v>
                </c:pt>
                <c:pt idx="318">
                  <c:v>43023</c:v>
                </c:pt>
                <c:pt idx="319">
                  <c:v>43024</c:v>
                </c:pt>
                <c:pt idx="320">
                  <c:v>43025</c:v>
                </c:pt>
                <c:pt idx="321">
                  <c:v>43026</c:v>
                </c:pt>
                <c:pt idx="322">
                  <c:v>43027</c:v>
                </c:pt>
                <c:pt idx="323">
                  <c:v>43028</c:v>
                </c:pt>
                <c:pt idx="324">
                  <c:v>43029</c:v>
                </c:pt>
                <c:pt idx="325">
                  <c:v>43030</c:v>
                </c:pt>
                <c:pt idx="326">
                  <c:v>43031</c:v>
                </c:pt>
                <c:pt idx="327">
                  <c:v>43032</c:v>
                </c:pt>
                <c:pt idx="328">
                  <c:v>43033</c:v>
                </c:pt>
                <c:pt idx="329">
                  <c:v>43034</c:v>
                </c:pt>
                <c:pt idx="330">
                  <c:v>43035</c:v>
                </c:pt>
                <c:pt idx="331">
                  <c:v>43036</c:v>
                </c:pt>
                <c:pt idx="332">
                  <c:v>43037</c:v>
                </c:pt>
                <c:pt idx="333">
                  <c:v>43038</c:v>
                </c:pt>
                <c:pt idx="334">
                  <c:v>43039</c:v>
                </c:pt>
                <c:pt idx="335">
                  <c:v>43040</c:v>
                </c:pt>
                <c:pt idx="336">
                  <c:v>43041</c:v>
                </c:pt>
                <c:pt idx="337">
                  <c:v>43042</c:v>
                </c:pt>
                <c:pt idx="338">
                  <c:v>43043</c:v>
                </c:pt>
                <c:pt idx="339">
                  <c:v>43044</c:v>
                </c:pt>
                <c:pt idx="340">
                  <c:v>43045</c:v>
                </c:pt>
                <c:pt idx="341">
                  <c:v>43046</c:v>
                </c:pt>
                <c:pt idx="342">
                  <c:v>43047</c:v>
                </c:pt>
                <c:pt idx="343">
                  <c:v>43048</c:v>
                </c:pt>
                <c:pt idx="344">
                  <c:v>43049</c:v>
                </c:pt>
                <c:pt idx="345">
                  <c:v>43050</c:v>
                </c:pt>
                <c:pt idx="346">
                  <c:v>43051</c:v>
                </c:pt>
                <c:pt idx="347">
                  <c:v>43052</c:v>
                </c:pt>
                <c:pt idx="348">
                  <c:v>43053</c:v>
                </c:pt>
                <c:pt idx="349">
                  <c:v>43054</c:v>
                </c:pt>
                <c:pt idx="350">
                  <c:v>43055</c:v>
                </c:pt>
                <c:pt idx="351">
                  <c:v>43056</c:v>
                </c:pt>
                <c:pt idx="352">
                  <c:v>43057</c:v>
                </c:pt>
                <c:pt idx="353">
                  <c:v>43058</c:v>
                </c:pt>
                <c:pt idx="354">
                  <c:v>43059</c:v>
                </c:pt>
                <c:pt idx="355">
                  <c:v>43060</c:v>
                </c:pt>
                <c:pt idx="356">
                  <c:v>43061</c:v>
                </c:pt>
                <c:pt idx="357">
                  <c:v>43062</c:v>
                </c:pt>
                <c:pt idx="358">
                  <c:v>43063</c:v>
                </c:pt>
                <c:pt idx="359">
                  <c:v>43064</c:v>
                </c:pt>
                <c:pt idx="360">
                  <c:v>43065</c:v>
                </c:pt>
                <c:pt idx="361">
                  <c:v>43066</c:v>
                </c:pt>
                <c:pt idx="362">
                  <c:v>43067</c:v>
                </c:pt>
                <c:pt idx="363">
                  <c:v>43068</c:v>
                </c:pt>
                <c:pt idx="364">
                  <c:v>43069</c:v>
                </c:pt>
                <c:pt idx="365">
                  <c:v>43070</c:v>
                </c:pt>
                <c:pt idx="366">
                  <c:v>43071</c:v>
                </c:pt>
                <c:pt idx="367">
                  <c:v>43072</c:v>
                </c:pt>
                <c:pt idx="368">
                  <c:v>43073</c:v>
                </c:pt>
                <c:pt idx="369">
                  <c:v>43074</c:v>
                </c:pt>
                <c:pt idx="370">
                  <c:v>43075</c:v>
                </c:pt>
                <c:pt idx="371">
                  <c:v>43076</c:v>
                </c:pt>
                <c:pt idx="372">
                  <c:v>43077</c:v>
                </c:pt>
                <c:pt idx="373">
                  <c:v>43078</c:v>
                </c:pt>
                <c:pt idx="374">
                  <c:v>43079</c:v>
                </c:pt>
                <c:pt idx="375">
                  <c:v>43080</c:v>
                </c:pt>
                <c:pt idx="376">
                  <c:v>43081</c:v>
                </c:pt>
                <c:pt idx="377">
                  <c:v>43082</c:v>
                </c:pt>
                <c:pt idx="378">
                  <c:v>43083</c:v>
                </c:pt>
                <c:pt idx="379">
                  <c:v>43084</c:v>
                </c:pt>
                <c:pt idx="380">
                  <c:v>43085</c:v>
                </c:pt>
                <c:pt idx="381">
                  <c:v>43086</c:v>
                </c:pt>
                <c:pt idx="382">
                  <c:v>43087</c:v>
                </c:pt>
                <c:pt idx="383">
                  <c:v>43088</c:v>
                </c:pt>
                <c:pt idx="384">
                  <c:v>43089</c:v>
                </c:pt>
                <c:pt idx="385">
                  <c:v>43090</c:v>
                </c:pt>
                <c:pt idx="386">
                  <c:v>43091</c:v>
                </c:pt>
                <c:pt idx="387">
                  <c:v>43092</c:v>
                </c:pt>
                <c:pt idx="388">
                  <c:v>43093</c:v>
                </c:pt>
                <c:pt idx="389">
                  <c:v>43094</c:v>
                </c:pt>
                <c:pt idx="390">
                  <c:v>43095</c:v>
                </c:pt>
                <c:pt idx="391">
                  <c:v>43096</c:v>
                </c:pt>
              </c:numCache>
            </c:numRef>
          </c:cat>
          <c:val>
            <c:numRef>
              <c:f>Sheet1!$J$2:$J$393</c:f>
              <c:numCache>
                <c:formatCode>General</c:formatCode>
                <c:ptCount val="3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13</c:v>
                </c:pt>
                <c:pt idx="68">
                  <c:v>43</c:v>
                </c:pt>
                <c:pt idx="69">
                  <c:v>0</c:v>
                </c:pt>
                <c:pt idx="70">
                  <c:v>0</c:v>
                </c:pt>
                <c:pt idx="71">
                  <c:v>12</c:v>
                </c:pt>
                <c:pt idx="72">
                  <c:v>0</c:v>
                </c:pt>
                <c:pt idx="73">
                  <c:v>0</c:v>
                </c:pt>
                <c:pt idx="74">
                  <c:v>9</c:v>
                </c:pt>
                <c:pt idx="75">
                  <c:v>12</c:v>
                </c:pt>
                <c:pt idx="76">
                  <c:v>24</c:v>
                </c:pt>
                <c:pt idx="77">
                  <c:v>24</c:v>
                </c:pt>
                <c:pt idx="78">
                  <c:v>17</c:v>
                </c:pt>
                <c:pt idx="79">
                  <c:v>9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4</c:v>
                </c:pt>
                <c:pt idx="84">
                  <c:v>0</c:v>
                </c:pt>
                <c:pt idx="85">
                  <c:v>9</c:v>
                </c:pt>
                <c:pt idx="86">
                  <c:v>0</c:v>
                </c:pt>
                <c:pt idx="87">
                  <c:v>0</c:v>
                </c:pt>
                <c:pt idx="88">
                  <c:v>11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17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17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8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17</c:v>
                </c:pt>
                <c:pt idx="107">
                  <c:v>0</c:v>
                </c:pt>
                <c:pt idx="108">
                  <c:v>0</c:v>
                </c:pt>
                <c:pt idx="109">
                  <c:v>24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15</c:v>
                </c:pt>
                <c:pt idx="114">
                  <c:v>0</c:v>
                </c:pt>
                <c:pt idx="115">
                  <c:v>0</c:v>
                </c:pt>
                <c:pt idx="116">
                  <c:v>13</c:v>
                </c:pt>
                <c:pt idx="117">
                  <c:v>0</c:v>
                </c:pt>
                <c:pt idx="118">
                  <c:v>0</c:v>
                </c:pt>
                <c:pt idx="119">
                  <c:v>10</c:v>
                </c:pt>
                <c:pt idx="120">
                  <c:v>7</c:v>
                </c:pt>
                <c:pt idx="121">
                  <c:v>10</c:v>
                </c:pt>
                <c:pt idx="122">
                  <c:v>0</c:v>
                </c:pt>
                <c:pt idx="123">
                  <c:v>10</c:v>
                </c:pt>
                <c:pt idx="124">
                  <c:v>0</c:v>
                </c:pt>
                <c:pt idx="125">
                  <c:v>27</c:v>
                </c:pt>
                <c:pt idx="126">
                  <c:v>0</c:v>
                </c:pt>
                <c:pt idx="127">
                  <c:v>6</c:v>
                </c:pt>
                <c:pt idx="128">
                  <c:v>0</c:v>
                </c:pt>
                <c:pt idx="129">
                  <c:v>0</c:v>
                </c:pt>
                <c:pt idx="130">
                  <c:v>4</c:v>
                </c:pt>
                <c:pt idx="131">
                  <c:v>0</c:v>
                </c:pt>
                <c:pt idx="132">
                  <c:v>18</c:v>
                </c:pt>
                <c:pt idx="133">
                  <c:v>0</c:v>
                </c:pt>
                <c:pt idx="134">
                  <c:v>4</c:v>
                </c:pt>
                <c:pt idx="135">
                  <c:v>0</c:v>
                </c:pt>
                <c:pt idx="136">
                  <c:v>0</c:v>
                </c:pt>
                <c:pt idx="137">
                  <c:v>3</c:v>
                </c:pt>
                <c:pt idx="138">
                  <c:v>8</c:v>
                </c:pt>
                <c:pt idx="139">
                  <c:v>6</c:v>
                </c:pt>
                <c:pt idx="140">
                  <c:v>0</c:v>
                </c:pt>
                <c:pt idx="141">
                  <c:v>13</c:v>
                </c:pt>
                <c:pt idx="142">
                  <c:v>36</c:v>
                </c:pt>
                <c:pt idx="143">
                  <c:v>0</c:v>
                </c:pt>
                <c:pt idx="144">
                  <c:v>5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7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2</c:v>
                </c:pt>
                <c:pt idx="154">
                  <c:v>0</c:v>
                </c:pt>
                <c:pt idx="155">
                  <c:v>18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11</c:v>
                </c:pt>
                <c:pt idx="161">
                  <c:v>0</c:v>
                </c:pt>
                <c:pt idx="162">
                  <c:v>10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35</c:v>
                </c:pt>
                <c:pt idx="168">
                  <c:v>0</c:v>
                </c:pt>
                <c:pt idx="169">
                  <c:v>6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11</c:v>
                </c:pt>
                <c:pt idx="175">
                  <c:v>0</c:v>
                </c:pt>
                <c:pt idx="176">
                  <c:v>3</c:v>
                </c:pt>
                <c:pt idx="177">
                  <c:v>0</c:v>
                </c:pt>
                <c:pt idx="178">
                  <c:v>0</c:v>
                </c:pt>
                <c:pt idx="179">
                  <c:v>17</c:v>
                </c:pt>
                <c:pt idx="180">
                  <c:v>0</c:v>
                </c:pt>
                <c:pt idx="181">
                  <c:v>6</c:v>
                </c:pt>
                <c:pt idx="182">
                  <c:v>0</c:v>
                </c:pt>
                <c:pt idx="183">
                  <c:v>33</c:v>
                </c:pt>
                <c:pt idx="184">
                  <c:v>0</c:v>
                </c:pt>
                <c:pt idx="185">
                  <c:v>0</c:v>
                </c:pt>
                <c:pt idx="186">
                  <c:v>4</c:v>
                </c:pt>
                <c:pt idx="187">
                  <c:v>0</c:v>
                </c:pt>
                <c:pt idx="188">
                  <c:v>0</c:v>
                </c:pt>
                <c:pt idx="189">
                  <c:v>31</c:v>
                </c:pt>
                <c:pt idx="190">
                  <c:v>2</c:v>
                </c:pt>
                <c:pt idx="191">
                  <c:v>0</c:v>
                </c:pt>
                <c:pt idx="192">
                  <c:v>0</c:v>
                </c:pt>
                <c:pt idx="193">
                  <c:v>6</c:v>
                </c:pt>
                <c:pt idx="194">
                  <c:v>8</c:v>
                </c:pt>
                <c:pt idx="195">
                  <c:v>14</c:v>
                </c:pt>
                <c:pt idx="196">
                  <c:v>14</c:v>
                </c:pt>
                <c:pt idx="197">
                  <c:v>6</c:v>
                </c:pt>
                <c:pt idx="198">
                  <c:v>11</c:v>
                </c:pt>
                <c:pt idx="199">
                  <c:v>0</c:v>
                </c:pt>
                <c:pt idx="200">
                  <c:v>6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13</c:v>
                </c:pt>
                <c:pt idx="205">
                  <c:v>0</c:v>
                </c:pt>
                <c:pt idx="206">
                  <c:v>0</c:v>
                </c:pt>
                <c:pt idx="207">
                  <c:v>12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2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8</c:v>
                </c:pt>
                <c:pt idx="222">
                  <c:v>8</c:v>
                </c:pt>
                <c:pt idx="223">
                  <c:v>0</c:v>
                </c:pt>
                <c:pt idx="224">
                  <c:v>0</c:v>
                </c:pt>
                <c:pt idx="225">
                  <c:v>13</c:v>
                </c:pt>
                <c:pt idx="226">
                  <c:v>6</c:v>
                </c:pt>
                <c:pt idx="227">
                  <c:v>0</c:v>
                </c:pt>
                <c:pt idx="228">
                  <c:v>99</c:v>
                </c:pt>
                <c:pt idx="229">
                  <c:v>0</c:v>
                </c:pt>
                <c:pt idx="230">
                  <c:v>10</c:v>
                </c:pt>
                <c:pt idx="231">
                  <c:v>0</c:v>
                </c:pt>
                <c:pt idx="232">
                  <c:v>10</c:v>
                </c:pt>
                <c:pt idx="233">
                  <c:v>0</c:v>
                </c:pt>
                <c:pt idx="234">
                  <c:v>0</c:v>
                </c:pt>
                <c:pt idx="235">
                  <c:v>32</c:v>
                </c:pt>
                <c:pt idx="236">
                  <c:v>0</c:v>
                </c:pt>
                <c:pt idx="237">
                  <c:v>4</c:v>
                </c:pt>
                <c:pt idx="238">
                  <c:v>0</c:v>
                </c:pt>
                <c:pt idx="239">
                  <c:v>4</c:v>
                </c:pt>
                <c:pt idx="240">
                  <c:v>0</c:v>
                </c:pt>
                <c:pt idx="241">
                  <c:v>0</c:v>
                </c:pt>
                <c:pt idx="242">
                  <c:v>16</c:v>
                </c:pt>
                <c:pt idx="243">
                  <c:v>9</c:v>
                </c:pt>
                <c:pt idx="244">
                  <c:v>5</c:v>
                </c:pt>
                <c:pt idx="245">
                  <c:v>0</c:v>
                </c:pt>
                <c:pt idx="246">
                  <c:v>4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3</c:v>
                </c:pt>
                <c:pt idx="252">
                  <c:v>7</c:v>
                </c:pt>
                <c:pt idx="253">
                  <c:v>6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5</c:v>
                </c:pt>
                <c:pt idx="259">
                  <c:v>0</c:v>
                </c:pt>
                <c:pt idx="260">
                  <c:v>5</c:v>
                </c:pt>
                <c:pt idx="261">
                  <c:v>0</c:v>
                </c:pt>
                <c:pt idx="262">
                  <c:v>0</c:v>
                </c:pt>
                <c:pt idx="263">
                  <c:v>32</c:v>
                </c:pt>
                <c:pt idx="264">
                  <c:v>0</c:v>
                </c:pt>
                <c:pt idx="265">
                  <c:v>2</c:v>
                </c:pt>
                <c:pt idx="266">
                  <c:v>0</c:v>
                </c:pt>
                <c:pt idx="267">
                  <c:v>9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16</c:v>
                </c:pt>
                <c:pt idx="273">
                  <c:v>0</c:v>
                </c:pt>
                <c:pt idx="274">
                  <c:v>9</c:v>
                </c:pt>
                <c:pt idx="275">
                  <c:v>0</c:v>
                </c:pt>
                <c:pt idx="276">
                  <c:v>0</c:v>
                </c:pt>
                <c:pt idx="277">
                  <c:v>2</c:v>
                </c:pt>
                <c:pt idx="278">
                  <c:v>0</c:v>
                </c:pt>
                <c:pt idx="279">
                  <c:v>10</c:v>
                </c:pt>
                <c:pt idx="280">
                  <c:v>0</c:v>
                </c:pt>
                <c:pt idx="281">
                  <c:v>10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7</c:v>
                </c:pt>
                <c:pt idx="287">
                  <c:v>0</c:v>
                </c:pt>
                <c:pt idx="288">
                  <c:v>5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3</c:v>
                </c:pt>
                <c:pt idx="294">
                  <c:v>0</c:v>
                </c:pt>
                <c:pt idx="295">
                  <c:v>15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6</c:v>
                </c:pt>
                <c:pt idx="301">
                  <c:v>0</c:v>
                </c:pt>
                <c:pt idx="302">
                  <c:v>11</c:v>
                </c:pt>
                <c:pt idx="303">
                  <c:v>0</c:v>
                </c:pt>
                <c:pt idx="304">
                  <c:v>0</c:v>
                </c:pt>
                <c:pt idx="305">
                  <c:v>29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19</c:v>
                </c:pt>
                <c:pt idx="313">
                  <c:v>3</c:v>
                </c:pt>
                <c:pt idx="314">
                  <c:v>0</c:v>
                </c:pt>
                <c:pt idx="315">
                  <c:v>0</c:v>
                </c:pt>
                <c:pt idx="316">
                  <c:v>11</c:v>
                </c:pt>
                <c:pt idx="317">
                  <c:v>0</c:v>
                </c:pt>
                <c:pt idx="318">
                  <c:v>0</c:v>
                </c:pt>
                <c:pt idx="319">
                  <c:v>18</c:v>
                </c:pt>
                <c:pt idx="320">
                  <c:v>0</c:v>
                </c:pt>
                <c:pt idx="321">
                  <c:v>0</c:v>
                </c:pt>
                <c:pt idx="322">
                  <c:v>31</c:v>
                </c:pt>
                <c:pt idx="323">
                  <c:v>39</c:v>
                </c:pt>
                <c:pt idx="324">
                  <c:v>0</c:v>
                </c:pt>
                <c:pt idx="325">
                  <c:v>0</c:v>
                </c:pt>
                <c:pt idx="326">
                  <c:v>26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14</c:v>
                </c:pt>
                <c:pt idx="335">
                  <c:v>27</c:v>
                </c:pt>
                <c:pt idx="336">
                  <c:v>50</c:v>
                </c:pt>
                <c:pt idx="337">
                  <c:v>18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10</c:v>
                </c:pt>
                <c:pt idx="343">
                  <c:v>0</c:v>
                </c:pt>
                <c:pt idx="344">
                  <c:v>0</c:v>
                </c:pt>
                <c:pt idx="345">
                  <c:v>16</c:v>
                </c:pt>
                <c:pt idx="346">
                  <c:v>0</c:v>
                </c:pt>
                <c:pt idx="347">
                  <c:v>32</c:v>
                </c:pt>
                <c:pt idx="348">
                  <c:v>0</c:v>
                </c:pt>
                <c:pt idx="349">
                  <c:v>5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11</c:v>
                </c:pt>
                <c:pt idx="355">
                  <c:v>17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24</c:v>
                </c:pt>
                <c:pt idx="363">
                  <c:v>11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9</c:v>
                </c:pt>
                <c:pt idx="373">
                  <c:v>25</c:v>
                </c:pt>
                <c:pt idx="374">
                  <c:v>0</c:v>
                </c:pt>
                <c:pt idx="375">
                  <c:v>15</c:v>
                </c:pt>
                <c:pt idx="376">
                  <c:v>12</c:v>
                </c:pt>
                <c:pt idx="377">
                  <c:v>11</c:v>
                </c:pt>
                <c:pt idx="378">
                  <c:v>29</c:v>
                </c:pt>
                <c:pt idx="379">
                  <c:v>2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1</c:v>
                </c:pt>
                <c:pt idx="385">
                  <c:v>0</c:v>
                </c:pt>
                <c:pt idx="386">
                  <c:v>13</c:v>
                </c:pt>
                <c:pt idx="387">
                  <c:v>0</c:v>
                </c:pt>
                <c:pt idx="388">
                  <c:v>0</c:v>
                </c:pt>
                <c:pt idx="389">
                  <c:v>11</c:v>
                </c:pt>
                <c:pt idx="390">
                  <c:v>0</c:v>
                </c:pt>
                <c:pt idx="391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5AC-4A66-AB1B-2F8B29BA8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682888"/>
        <c:axId val="225683544"/>
      </c:lineChart>
      <c:dateAx>
        <c:axId val="225682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83544"/>
        <c:crosses val="autoZero"/>
        <c:auto val="1"/>
        <c:lblOffset val="100"/>
        <c:baseTimeUnit val="days"/>
      </c:dateAx>
      <c:valAx>
        <c:axId val="22568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8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0.82910900882280003</c:v>
                </c:pt>
                <c:pt idx="1">
                  <c:v>1.0395434682766</c:v>
                </c:pt>
                <c:pt idx="2">
                  <c:v>1.6079375709112</c:v>
                </c:pt>
                <c:pt idx="3">
                  <c:v>0</c:v>
                </c:pt>
                <c:pt idx="4">
                  <c:v>0.81892665960813005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0.6933874168584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B6-4A47-8AE0-92C8667075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1.9413706076490001E-2</c:v>
                </c:pt>
                <c:pt idx="1">
                  <c:v>0</c:v>
                </c:pt>
                <c:pt idx="2">
                  <c:v>0.29484679450422002</c:v>
                </c:pt>
                <c:pt idx="3">
                  <c:v>0</c:v>
                </c:pt>
                <c:pt idx="4">
                  <c:v>0.13892306994124001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B6-4A47-8AE0-92C8667075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0.26158556652393</c:v>
                </c:pt>
                <c:pt idx="1">
                  <c:v>0.13389026449519001</c:v>
                </c:pt>
                <c:pt idx="2">
                  <c:v>0.48310064765826</c:v>
                </c:pt>
                <c:pt idx="3">
                  <c:v>0</c:v>
                </c:pt>
                <c:pt idx="4">
                  <c:v>0.42149548153029998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B6-4A47-8AE0-92C8667075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1.2342631449024999E-2</c:v>
                </c:pt>
                <c:pt idx="1">
                  <c:v>0.91577919354883996</c:v>
                </c:pt>
                <c:pt idx="2">
                  <c:v>0.33359428593632001</c:v>
                </c:pt>
                <c:pt idx="3">
                  <c:v>0</c:v>
                </c:pt>
                <c:pt idx="4">
                  <c:v>0.35640295044977</c:v>
                </c:pt>
                <c:pt idx="5">
                  <c:v>0.60103332091785</c:v>
                </c:pt>
                <c:pt idx="6">
                  <c:v>0</c:v>
                </c:pt>
                <c:pt idx="7">
                  <c:v>0</c:v>
                </c:pt>
                <c:pt idx="8">
                  <c:v>7.7098928461463004E-2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B6-4A47-8AE0-92C8667075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0.17446787023273</c:v>
                </c:pt>
                <c:pt idx="1">
                  <c:v>0.45955200524936002</c:v>
                </c:pt>
                <c:pt idx="2">
                  <c:v>0.22192007764829999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B6-4A47-8AE0-92C86670759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0.41753653444675998</c:v>
                </c:pt>
                <c:pt idx="1">
                  <c:v>1.1736885102476</c:v>
                </c:pt>
                <c:pt idx="2">
                  <c:v>1.5838202749837</c:v>
                </c:pt>
                <c:pt idx="3">
                  <c:v>0</c:v>
                </c:pt>
                <c:pt idx="4">
                  <c:v>2.1284217740151998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1B6-4A47-8AE0-92C86670759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1.7802240967167999</c:v>
                </c:pt>
                <c:pt idx="2">
                  <c:v>1.5228268393258999</c:v>
                </c:pt>
                <c:pt idx="3">
                  <c:v>0</c:v>
                </c:pt>
                <c:pt idx="4">
                  <c:v>3.6734525165863001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0.51928783382789001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B6-4A47-8AE0-92C86670759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0.21592604308414001</c:v>
                </c:pt>
                <c:pt idx="1">
                  <c:v>0.25182775510867</c:v>
                </c:pt>
                <c:pt idx="2">
                  <c:v>0.86493465136031</c:v>
                </c:pt>
                <c:pt idx="3">
                  <c:v>0</c:v>
                </c:pt>
                <c:pt idx="4">
                  <c:v>0.10763130261120001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1B6-4A47-8AE0-92C86670759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Sheet1!$J$2:$J$10</c:f>
              <c:numCache>
                <c:formatCode>General</c:formatCode>
                <c:ptCount val="9"/>
                <c:pt idx="0">
                  <c:v>2.3208502102132E-2</c:v>
                </c:pt>
                <c:pt idx="1">
                  <c:v>2.9348443543240999E-2</c:v>
                </c:pt>
                <c:pt idx="2">
                  <c:v>5.9194033726996997E-2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B6-4A47-8AE0-92C866707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466760"/>
        <c:axId val="287464792"/>
      </c:barChart>
      <c:catAx>
        <c:axId val="28746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4792"/>
        <c:crosses val="autoZero"/>
        <c:auto val="1"/>
        <c:lblAlgn val="ctr"/>
        <c:lblOffset val="100"/>
        <c:noMultiLvlLbl val="0"/>
      </c:catAx>
      <c:valAx>
        <c:axId val="28746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3536</c:v>
                </c:pt>
                <c:pt idx="1">
                  <c:v>6505</c:v>
                </c:pt>
                <c:pt idx="2">
                  <c:v>1070</c:v>
                </c:pt>
                <c:pt idx="3">
                  <c:v>21384</c:v>
                </c:pt>
                <c:pt idx="4">
                  <c:v>1435</c:v>
                </c:pt>
                <c:pt idx="5">
                  <c:v>3420</c:v>
                </c:pt>
                <c:pt idx="6">
                  <c:v>2227</c:v>
                </c:pt>
                <c:pt idx="7">
                  <c:v>186</c:v>
                </c:pt>
                <c:pt idx="8">
                  <c:v>1715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89-4B48-8114-CD2C677A56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102</c:v>
                </c:pt>
                <c:pt idx="1">
                  <c:v>524</c:v>
                </c:pt>
                <c:pt idx="2">
                  <c:v>96</c:v>
                </c:pt>
                <c:pt idx="3">
                  <c:v>1665</c:v>
                </c:pt>
                <c:pt idx="4">
                  <c:v>98</c:v>
                </c:pt>
                <c:pt idx="5">
                  <c:v>210</c:v>
                </c:pt>
                <c:pt idx="6">
                  <c:v>473</c:v>
                </c:pt>
                <c:pt idx="7">
                  <c:v>11</c:v>
                </c:pt>
                <c:pt idx="8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89-4B48-8114-CD2C677A56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</c:v>
                </c:pt>
                <c:pt idx="1">
                  <c:v>50</c:v>
                </c:pt>
                <c:pt idx="2">
                  <c:v>6</c:v>
                </c:pt>
                <c:pt idx="3">
                  <c:v>46</c:v>
                </c:pt>
                <c:pt idx="4">
                  <c:v>67</c:v>
                </c:pt>
                <c:pt idx="5">
                  <c:v>1</c:v>
                </c:pt>
                <c:pt idx="6">
                  <c:v>4</c:v>
                </c:pt>
                <c:pt idx="7">
                  <c:v>0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89-4B48-8114-CD2C677A56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</c:v>
                </c:pt>
                <c:pt idx="1">
                  <c:v>48</c:v>
                </c:pt>
                <c:pt idx="2">
                  <c:v>4</c:v>
                </c:pt>
                <c:pt idx="3">
                  <c:v>105</c:v>
                </c:pt>
                <c:pt idx="4">
                  <c:v>5</c:v>
                </c:pt>
                <c:pt idx="5">
                  <c:v>4</c:v>
                </c:pt>
                <c:pt idx="6">
                  <c:v>7</c:v>
                </c:pt>
                <c:pt idx="7">
                  <c:v>0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89-4B48-8114-CD2C677A56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8</c:v>
                </c:pt>
                <c:pt idx="4">
                  <c:v>3</c:v>
                </c:pt>
                <c:pt idx="5">
                  <c:v>0</c:v>
                </c:pt>
                <c:pt idx="6">
                  <c:v>70</c:v>
                </c:pt>
                <c:pt idx="7">
                  <c:v>1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89-4B48-8114-CD2C677A563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0</c:v>
                </c:pt>
                <c:pt idx="3">
                  <c:v>17</c:v>
                </c:pt>
                <c:pt idx="4">
                  <c:v>16</c:v>
                </c:pt>
                <c:pt idx="5">
                  <c:v>3</c:v>
                </c:pt>
                <c:pt idx="6">
                  <c:v>8</c:v>
                </c:pt>
                <c:pt idx="7">
                  <c:v>0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89-4B48-8114-CD2C677A563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78</c:v>
                </c:pt>
                <c:pt idx="1">
                  <c:v>709</c:v>
                </c:pt>
                <c:pt idx="2">
                  <c:v>50</c:v>
                </c:pt>
                <c:pt idx="3">
                  <c:v>1072</c:v>
                </c:pt>
                <c:pt idx="4">
                  <c:v>241</c:v>
                </c:pt>
                <c:pt idx="5">
                  <c:v>220</c:v>
                </c:pt>
                <c:pt idx="6">
                  <c:v>158</c:v>
                </c:pt>
                <c:pt idx="7">
                  <c:v>8</c:v>
                </c:pt>
                <c:pt idx="8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89-4B48-8114-CD2C677A563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346</c:v>
                </c:pt>
                <c:pt idx="1">
                  <c:v>424</c:v>
                </c:pt>
                <c:pt idx="2">
                  <c:v>70</c:v>
                </c:pt>
                <c:pt idx="3">
                  <c:v>1490</c:v>
                </c:pt>
                <c:pt idx="4">
                  <c:v>398</c:v>
                </c:pt>
                <c:pt idx="5">
                  <c:v>250</c:v>
                </c:pt>
                <c:pt idx="6">
                  <c:v>327</c:v>
                </c:pt>
                <c:pt idx="7">
                  <c:v>58</c:v>
                </c:pt>
                <c:pt idx="8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D89-4B48-8114-CD2C677A5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472336"/>
        <c:axId val="287470696"/>
      </c:barChart>
      <c:catAx>
        <c:axId val="28747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70696"/>
        <c:crosses val="autoZero"/>
        <c:auto val="1"/>
        <c:lblAlgn val="ctr"/>
        <c:lblOffset val="100"/>
        <c:noMultiLvlLbl val="0"/>
      </c:catAx>
      <c:valAx>
        <c:axId val="28747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7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31-4470-8E0E-2FA44268A8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31-4470-8E0E-2FA44268A8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31-4470-8E0E-2FA44268A8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31-4470-8E0E-2FA44268A8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12</c:v>
                </c:pt>
                <c:pt idx="2">
                  <c:v>5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31-4470-8E0E-2FA44268A8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461512"/>
        <c:axId val="287458232"/>
      </c:barChart>
      <c:catAx>
        <c:axId val="28746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58232"/>
        <c:crosses val="autoZero"/>
        <c:auto val="1"/>
        <c:lblAlgn val="ctr"/>
        <c:lblOffset val="100"/>
        <c:noMultiLvlLbl val="0"/>
      </c:catAx>
      <c:valAx>
        <c:axId val="28745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6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0.71174377224199004</c:v>
                </c:pt>
                <c:pt idx="1">
                  <c:v>0.76258261311641995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1.5251652262327999</c:v>
                </c:pt>
                <c:pt idx="10">
                  <c:v>1.9318759532283001</c:v>
                </c:pt>
                <c:pt idx="11">
                  <c:v>0.10167768174885999</c:v>
                </c:pt>
                <c:pt idx="12">
                  <c:v>0.94051855617692004</c:v>
                </c:pt>
                <c:pt idx="13">
                  <c:v>1.0676156583630001</c:v>
                </c:pt>
                <c:pt idx="14">
                  <c:v>1.058083375699</c:v>
                </c:pt>
                <c:pt idx="15">
                  <c:v>0.71174377224199004</c:v>
                </c:pt>
                <c:pt idx="16">
                  <c:v>0.97864768683273995</c:v>
                </c:pt>
                <c:pt idx="17">
                  <c:v>3.4528046093881999</c:v>
                </c:pt>
                <c:pt idx="18">
                  <c:v>0.85409252669039004</c:v>
                </c:pt>
                <c:pt idx="19">
                  <c:v>1.0981189628876</c:v>
                </c:pt>
                <c:pt idx="20">
                  <c:v>1.6522623284189</c:v>
                </c:pt>
                <c:pt idx="21">
                  <c:v>0.78611911352124997</c:v>
                </c:pt>
                <c:pt idx="22">
                  <c:v>0.94929981050976997</c:v>
                </c:pt>
                <c:pt idx="23">
                  <c:v>0.58973055414336994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11-4244-A3E9-9DF3C75FF6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5.8445353594389002E-2</c:v>
                </c:pt>
                <c:pt idx="1">
                  <c:v>7.8545607476058002E-2</c:v>
                </c:pt>
                <c:pt idx="2">
                  <c:v>0.16494577569971999</c:v>
                </c:pt>
                <c:pt idx="3">
                  <c:v>6.8186245860120995E-2</c:v>
                </c:pt>
                <c:pt idx="4">
                  <c:v>9.7408922657315003E-2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0.40100006493927998</c:v>
                </c:pt>
                <c:pt idx="12">
                  <c:v>0.43022274173648001</c:v>
                </c:pt>
                <c:pt idx="13">
                  <c:v>0.29612312487824</c:v>
                </c:pt>
                <c:pt idx="14">
                  <c:v>0.42535229560360999</c:v>
                </c:pt>
                <c:pt idx="15">
                  <c:v>0.2446631318636</c:v>
                </c:pt>
                <c:pt idx="16">
                  <c:v>0.22504820062207001</c:v>
                </c:pt>
                <c:pt idx="17">
                  <c:v>0.25479118200952999</c:v>
                </c:pt>
                <c:pt idx="18">
                  <c:v>0.27923891161763997</c:v>
                </c:pt>
                <c:pt idx="19">
                  <c:v>0.20028641641118</c:v>
                </c:pt>
                <c:pt idx="20">
                  <c:v>0.19637638807714999</c:v>
                </c:pt>
                <c:pt idx="21">
                  <c:v>0.31320715131352</c:v>
                </c:pt>
                <c:pt idx="22">
                  <c:v>0.14286641989740001</c:v>
                </c:pt>
                <c:pt idx="23">
                  <c:v>0.16420361247946999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11-4244-A3E9-9DF3C75FF6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1.3185495954449999</c:v>
                </c:pt>
                <c:pt idx="1">
                  <c:v>0</c:v>
                </c:pt>
                <c:pt idx="2">
                  <c:v>0</c:v>
                </c:pt>
                <c:pt idx="3">
                  <c:v>0.28468684447108</c:v>
                </c:pt>
                <c:pt idx="4">
                  <c:v>0</c:v>
                </c:pt>
                <c:pt idx="5">
                  <c:v>0</c:v>
                </c:pt>
                <c:pt idx="6">
                  <c:v>0.29967036260113999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2.2475277195084999E-2</c:v>
                </c:pt>
                <c:pt idx="11">
                  <c:v>3.7458795325142E-2</c:v>
                </c:pt>
                <c:pt idx="12">
                  <c:v>0</c:v>
                </c:pt>
                <c:pt idx="13">
                  <c:v>0</c:v>
                </c:pt>
                <c:pt idx="14">
                  <c:v>0.32589151932874</c:v>
                </c:pt>
                <c:pt idx="15">
                  <c:v>0.40455498951154001</c:v>
                </c:pt>
                <c:pt idx="16">
                  <c:v>0.54689841174707998</c:v>
                </c:pt>
                <c:pt idx="17">
                  <c:v>0.38790663603370001</c:v>
                </c:pt>
                <c:pt idx="18">
                  <c:v>0.33712915792628001</c:v>
                </c:pt>
                <c:pt idx="19">
                  <c:v>9.9890120867046003E-2</c:v>
                </c:pt>
                <c:pt idx="20">
                  <c:v>0.18979122964739001</c:v>
                </c:pt>
                <c:pt idx="21">
                  <c:v>0.24872640095894999</c:v>
                </c:pt>
                <c:pt idx="22">
                  <c:v>0.27869343721905998</c:v>
                </c:pt>
                <c:pt idx="23">
                  <c:v>1.4234342223554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11-4244-A3E9-9DF3C75FF6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0.45423497267759999</c:v>
                </c:pt>
                <c:pt idx="1">
                  <c:v>0.18442622950820001</c:v>
                </c:pt>
                <c:pt idx="2">
                  <c:v>0</c:v>
                </c:pt>
                <c:pt idx="3">
                  <c:v>0.29143897996356999</c:v>
                </c:pt>
                <c:pt idx="4">
                  <c:v>7.7413479052823003E-2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6.8306010928962005E-2</c:v>
                </c:pt>
                <c:pt idx="13">
                  <c:v>0.10003525471532</c:v>
                </c:pt>
                <c:pt idx="14">
                  <c:v>0.15612802498048001</c:v>
                </c:pt>
                <c:pt idx="15">
                  <c:v>0.35320176136664999</c:v>
                </c:pt>
                <c:pt idx="16">
                  <c:v>0.62679752660339005</c:v>
                </c:pt>
                <c:pt idx="17">
                  <c:v>0.43591654247391998</c:v>
                </c:pt>
                <c:pt idx="18">
                  <c:v>0.59648799656166995</c:v>
                </c:pt>
                <c:pt idx="19">
                  <c:v>0.65989546210501004</c:v>
                </c:pt>
                <c:pt idx="20">
                  <c:v>0.75683060109290001</c:v>
                </c:pt>
                <c:pt idx="21">
                  <c:v>0.53394461424469997</c:v>
                </c:pt>
                <c:pt idx="22">
                  <c:v>0.58580536039552</c:v>
                </c:pt>
                <c:pt idx="23">
                  <c:v>0.36629098360655998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11-4244-A3E9-9DF3C75FF6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0.55207949944792001</c:v>
                </c:pt>
                <c:pt idx="1">
                  <c:v>0.25763709974235999</c:v>
                </c:pt>
                <c:pt idx="2">
                  <c:v>0.12881854987117999</c:v>
                </c:pt>
                <c:pt idx="3">
                  <c:v>0</c:v>
                </c:pt>
                <c:pt idx="4">
                  <c:v>0.20012881854987</c:v>
                </c:pt>
                <c:pt idx="5">
                  <c:v>0</c:v>
                </c:pt>
                <c:pt idx="6">
                  <c:v>4.6006624953992999E-2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0.17850570482149</c:v>
                </c:pt>
                <c:pt idx="13">
                  <c:v>0.21347073978653</c:v>
                </c:pt>
                <c:pt idx="14">
                  <c:v>0.10266741568681</c:v>
                </c:pt>
                <c:pt idx="15">
                  <c:v>0.14568764568765</c:v>
                </c:pt>
                <c:pt idx="16">
                  <c:v>9.0479695742853999E-2</c:v>
                </c:pt>
                <c:pt idx="17">
                  <c:v>0.1048951048951</c:v>
                </c:pt>
                <c:pt idx="18">
                  <c:v>0.21009692062324001</c:v>
                </c:pt>
                <c:pt idx="19">
                  <c:v>0.25094522702178002</c:v>
                </c:pt>
                <c:pt idx="20">
                  <c:v>0.22696601643969999</c:v>
                </c:pt>
                <c:pt idx="21">
                  <c:v>0.34274935590724998</c:v>
                </c:pt>
                <c:pt idx="22">
                  <c:v>0.16194331983806001</c:v>
                </c:pt>
                <c:pt idx="23">
                  <c:v>0.37418721629247997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611-4244-A3E9-9DF3C75FF6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1.5329586101174999</c:v>
                </c:pt>
                <c:pt idx="1">
                  <c:v>0</c:v>
                </c:pt>
                <c:pt idx="2">
                  <c:v>0.45988758303526001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0.51098620337251</c:v>
                </c:pt>
                <c:pt idx="12">
                  <c:v>1.8906489524782999</c:v>
                </c:pt>
                <c:pt idx="13">
                  <c:v>1.7526826775677</c:v>
                </c:pt>
                <c:pt idx="14">
                  <c:v>1.5806506557655999</c:v>
                </c:pt>
                <c:pt idx="15">
                  <c:v>1.0637803688391001</c:v>
                </c:pt>
                <c:pt idx="16">
                  <c:v>1.2746266961902999</c:v>
                </c:pt>
                <c:pt idx="17">
                  <c:v>1.1190597853858</c:v>
                </c:pt>
                <c:pt idx="18">
                  <c:v>1.2135922330097</c:v>
                </c:pt>
                <c:pt idx="19">
                  <c:v>1.6913643331629999</c:v>
                </c:pt>
                <c:pt idx="20">
                  <c:v>1.8185097237668999</c:v>
                </c:pt>
                <c:pt idx="21">
                  <c:v>1.4954862885369</c:v>
                </c:pt>
                <c:pt idx="22">
                  <c:v>1.3477261113950001</c:v>
                </c:pt>
                <c:pt idx="23">
                  <c:v>1.1880429228411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611-4244-A3E9-9DF3C75FF6A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0.68467097755800999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1.7402054012932999</c:v>
                </c:pt>
                <c:pt idx="17">
                  <c:v>2.7513630024090001</c:v>
                </c:pt>
                <c:pt idx="18">
                  <c:v>2.3909145248057002</c:v>
                </c:pt>
                <c:pt idx="19">
                  <c:v>1.2885127424875999</c:v>
                </c:pt>
                <c:pt idx="20">
                  <c:v>1.6091421767245</c:v>
                </c:pt>
                <c:pt idx="21">
                  <c:v>2.1385402138540002</c:v>
                </c:pt>
                <c:pt idx="22">
                  <c:v>1.407379231647</c:v>
                </c:pt>
                <c:pt idx="23">
                  <c:v>1.3421724718796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611-4244-A3E9-9DF3C75FF6A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6.0949880444464997E-2</c:v>
                </c:pt>
                <c:pt idx="14">
                  <c:v>0.16878428430775</c:v>
                </c:pt>
                <c:pt idx="15">
                  <c:v>6.9154672042759005E-2</c:v>
                </c:pt>
                <c:pt idx="16">
                  <c:v>3.2819166393173997E-2</c:v>
                </c:pt>
                <c:pt idx="17">
                  <c:v>4.5321705971525003E-2</c:v>
                </c:pt>
                <c:pt idx="18">
                  <c:v>2.3442261709409998E-2</c:v>
                </c:pt>
                <c:pt idx="19">
                  <c:v>0</c:v>
                </c:pt>
                <c:pt idx="20">
                  <c:v>0.11955553471799001</c:v>
                </c:pt>
                <c:pt idx="21">
                  <c:v>5.3917201931641998E-2</c:v>
                </c:pt>
                <c:pt idx="22">
                  <c:v>2.461437479488E-2</c:v>
                </c:pt>
                <c:pt idx="23">
                  <c:v>3.5163392564114999E-2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611-4244-A3E9-9DF3C75FF6A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0.11585248117397</c:v>
                </c:pt>
                <c:pt idx="2">
                  <c:v>0</c:v>
                </c:pt>
                <c:pt idx="3">
                  <c:v>5.4708116109931003E-2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3.8617493724656997E-2</c:v>
                </c:pt>
                <c:pt idx="15">
                  <c:v>3.5859101315752998E-2</c:v>
                </c:pt>
                <c:pt idx="16">
                  <c:v>4.3833074773676997E-2</c:v>
                </c:pt>
                <c:pt idx="17">
                  <c:v>3.5169503213526999E-2</c:v>
                </c:pt>
                <c:pt idx="18">
                  <c:v>3.4594838128339002E-2</c:v>
                </c:pt>
                <c:pt idx="19">
                  <c:v>5.4708116109931003E-2</c:v>
                </c:pt>
                <c:pt idx="20">
                  <c:v>6.1483115008993998E-2</c:v>
                </c:pt>
                <c:pt idx="21">
                  <c:v>5.7926240586985998E-2</c:v>
                </c:pt>
                <c:pt idx="22">
                  <c:v>5.8641379359665E-2</c:v>
                </c:pt>
                <c:pt idx="23">
                  <c:v>7.7234987449315007E-2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611-4244-A3E9-9DF3C75FF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425000"/>
        <c:axId val="223426312"/>
      </c:lineChart>
      <c:catAx>
        <c:axId val="22342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26312"/>
        <c:crosses val="autoZero"/>
        <c:auto val="1"/>
        <c:lblAlgn val="ctr"/>
        <c:lblOffset val="100"/>
        <c:noMultiLvlLbl val="0"/>
      </c:catAx>
      <c:valAx>
        <c:axId val="22342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2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0.86200079082641001</c:v>
                </c:pt>
                <c:pt idx="1">
                  <c:v>0.91509913573971002</c:v>
                </c:pt>
                <c:pt idx="2">
                  <c:v>1.6641938931139</c:v>
                </c:pt>
                <c:pt idx="3">
                  <c:v>1.0787366548043</c:v>
                </c:pt>
                <c:pt idx="4">
                  <c:v>0.80725917024849003</c:v>
                </c:pt>
                <c:pt idx="5">
                  <c:v>0.72021691238773</c:v>
                </c:pt>
                <c:pt idx="6">
                  <c:v>0.64819522114896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6F-419A-B26D-F01929AB94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0.25753063742544002</c:v>
                </c:pt>
                <c:pt idx="1">
                  <c:v>0.25817752293496998</c:v>
                </c:pt>
                <c:pt idx="2">
                  <c:v>0.22791593086271</c:v>
                </c:pt>
                <c:pt idx="3">
                  <c:v>0.25784714821054</c:v>
                </c:pt>
                <c:pt idx="4">
                  <c:v>0.17666135224789001</c:v>
                </c:pt>
                <c:pt idx="5">
                  <c:v>0.15958828495357</c:v>
                </c:pt>
                <c:pt idx="6">
                  <c:v>0.21300084421066001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6F-419A-B26D-F01929AB94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0.40742959856201</c:v>
                </c:pt>
                <c:pt idx="1">
                  <c:v>0.14230077890953</c:v>
                </c:pt>
                <c:pt idx="2">
                  <c:v>0.61414020371480005</c:v>
                </c:pt>
                <c:pt idx="3">
                  <c:v>0.36738040427612001</c:v>
                </c:pt>
                <c:pt idx="4">
                  <c:v>0.33381836856972003</c:v>
                </c:pt>
                <c:pt idx="5">
                  <c:v>1.318154583583</c:v>
                </c:pt>
                <c:pt idx="6">
                  <c:v>0.27336728579988001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6F-419A-B26D-F01929AB94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0.52509916954424996</c:v>
                </c:pt>
                <c:pt idx="1">
                  <c:v>0.54956031098264002</c:v>
                </c:pt>
                <c:pt idx="2">
                  <c:v>0.45946921287112003</c:v>
                </c:pt>
                <c:pt idx="3">
                  <c:v>0.49568082491123</c:v>
                </c:pt>
                <c:pt idx="4">
                  <c:v>0.4356227300778</c:v>
                </c:pt>
                <c:pt idx="5">
                  <c:v>0.11550318023959</c:v>
                </c:pt>
                <c:pt idx="6">
                  <c:v>0.11818964973840999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6F-419A-B26D-F01929AB94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0.16201443228366999</c:v>
                </c:pt>
                <c:pt idx="1">
                  <c:v>0.12601951409470999</c:v>
                </c:pt>
                <c:pt idx="2">
                  <c:v>0.20892076335254001</c:v>
                </c:pt>
                <c:pt idx="3">
                  <c:v>0.16615877686124</c:v>
                </c:pt>
                <c:pt idx="4">
                  <c:v>0.17338307150738</c:v>
                </c:pt>
                <c:pt idx="5">
                  <c:v>0.63442442074292005</c:v>
                </c:pt>
                <c:pt idx="6">
                  <c:v>0.21331371827878001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6F-419A-B26D-F01929AB94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1.1224663600749001</c:v>
                </c:pt>
                <c:pt idx="1">
                  <c:v>1.2865902620628999</c:v>
                </c:pt>
                <c:pt idx="2">
                  <c:v>1.3609265883154</c:v>
                </c:pt>
                <c:pt idx="3">
                  <c:v>1.4455530753301</c:v>
                </c:pt>
                <c:pt idx="4">
                  <c:v>1.8684321610273</c:v>
                </c:pt>
                <c:pt idx="6">
                  <c:v>1.4818599897803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6F-419A-B26D-F01929AB94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1.6336009289103</c:v>
                </c:pt>
                <c:pt idx="1">
                  <c:v>2.5231393432229998</c:v>
                </c:pt>
                <c:pt idx="2">
                  <c:v>1.7306960821605</c:v>
                </c:pt>
                <c:pt idx="3">
                  <c:v>1.2504754659566</c:v>
                </c:pt>
                <c:pt idx="4">
                  <c:v>1.8203553768406999</c:v>
                </c:pt>
                <c:pt idx="5">
                  <c:v>0.62127551667300995</c:v>
                </c:pt>
                <c:pt idx="6">
                  <c:v>0.76074553062001005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06F-419A-B26D-F01929AB94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2.5786487880351001E-2</c:v>
                </c:pt>
                <c:pt idx="1">
                  <c:v>4.5712410333349003E-2</c:v>
                </c:pt>
                <c:pt idx="2">
                  <c:v>4.5321705971525003E-2</c:v>
                </c:pt>
                <c:pt idx="3">
                  <c:v>0.11838342163252</c:v>
                </c:pt>
                <c:pt idx="4">
                  <c:v>4.4540297247878002E-2</c:v>
                </c:pt>
                <c:pt idx="6">
                  <c:v>3.2819166393173997E-2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06F-419A-B26D-F01929AB94B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6.1579246750128998E-2</c:v>
                </c:pt>
                <c:pt idx="1">
                  <c:v>4.6555534101392002E-2</c:v>
                </c:pt>
                <c:pt idx="2">
                  <c:v>3.5491315661233001E-2</c:v>
                </c:pt>
                <c:pt idx="3">
                  <c:v>7.8844049687842005E-2</c:v>
                </c:pt>
                <c:pt idx="4">
                  <c:v>3.5262427780494002E-2</c:v>
                </c:pt>
                <c:pt idx="5">
                  <c:v>5.1949723701026997E-2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6F-419A-B26D-F01929AB9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521960"/>
        <c:axId val="222525568"/>
      </c:barChart>
      <c:catAx>
        <c:axId val="22252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525568"/>
        <c:crosses val="autoZero"/>
        <c:auto val="1"/>
        <c:lblAlgn val="ctr"/>
        <c:lblOffset val="100"/>
        <c:noMultiLvlLbl val="0"/>
      </c:catAx>
      <c:valAx>
        <c:axId val="22252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52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B4BD6-E0DE-45A8-AE2C-DA9B6AE779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6DFA69-6B1A-4BE3-BD42-E609E45B94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Epsilon</a:t>
            </a:r>
          </a:p>
        </p:txBody>
      </p:sp>
    </p:spTree>
    <p:extLst>
      <p:ext uri="{BB962C8B-B14F-4D97-AF65-F5344CB8AC3E}">
        <p14:creationId xmlns:p14="http://schemas.microsoft.com/office/powerpoint/2010/main" val="359560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18A86-5561-45F1-9D93-210022A3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BBB670-C8A9-412D-BD90-395A61FBB3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5992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D04E0-42E0-41A2-8172-A87242781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4E68B-1830-433F-932D-3AF8A5F1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856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2A074-6C8B-4ECB-8DBD-E9CCEC251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1E7F8A-60C3-4340-950E-9B3F4C0B64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5174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8032D-1256-4BF1-A72F-0BC2AF933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9A2B5-B0EA-43EA-B58A-D9E54753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6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F4F38-A60A-4DB5-AAF4-50E328492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496B20-EC9A-4072-B5C5-D0ED4ABE40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500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CE8AF-43E5-4DC6-B103-AD363A960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168A4-5A3F-4C25-91C2-A13022F3C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542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E9299-8DE9-46AB-9EF8-0AB94E61A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2DB4A4-63BF-4307-8D54-F34776DDDE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6748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CA6E4-33E3-44CF-879D-5812E4292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0E576-561A-4D1C-9083-F21AD7793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21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94A80-F790-4EE7-9F8F-5EE36427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57FC8C-1DE3-42C9-9129-87FAD69DF5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0051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E00C0-5B17-4D8B-B793-B52E2CD77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D6BA1-9E6D-48FC-A14E-67E59BB6C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81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F334E-01FA-4767-8BFA-E89F05E8C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E7D2A6-6BE1-4C28-B203-B81E7D158D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7642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220E7-6EA3-45C7-ADF6-4401A8ED9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4538A-A8E8-4A93-BC22-1A9F344D2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636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B6DC0-5BCF-4E17-A6B0-97DE1324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D41D3E-BC0F-46A2-A105-D95769B514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4772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8E4DA-CF89-4E47-BC36-C6F89236C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A4609-B5F3-4DF5-9948-657669D48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2694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Interactions</vt:lpstr>
      <vt:lpstr>Facebook Interaction Rate</vt:lpstr>
      <vt:lpstr>Facebook Average Interactions Per Post</vt:lpstr>
      <vt:lpstr>Facebook Interaction Rate By Post Type</vt:lpstr>
      <vt:lpstr>Facebook Interactions Distribution</vt:lpstr>
      <vt:lpstr>Facebook Response Times Distribution</vt:lpstr>
      <vt:lpstr>Facebook Interaction Rate By Hour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2017-12-29T08:45:55Z</dcterms:created>
  <dcterms:modified xsi:type="dcterms:W3CDTF">2017-12-29T08:46:13Z</dcterms:modified>
</cp:coreProperties>
</file>