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ICAC - Engaged Users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Epsilon</a:t>
            </a:r>
          </a:p>
        </p:txBody>
      </p:sp>
    </p:spTree>
    <p:extLst>
      <p:ext uri="{BB962C8B-B14F-4D97-AF65-F5344CB8AC3E}">
        <p14:creationId xmlns:p14="http://schemas.microsoft.com/office/powerpoint/2010/main" val="152720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Targeting Own Posts Table - Engaged Users - 1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116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1693802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3866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2518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4857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7742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3357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635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543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1355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875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4363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23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Crescent Village Apartment Homes - 2017-04-03 15:24:16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week’s #LoveIrvineCoApts sweepstakes theme: Favorite Neighborhood Hangout. Share a pic or video —you could win! Click to enter: http://woobox.com/9v5j3b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46.722907203115%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03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 Company Apartment Communities - 2017-04-03 15:24:05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week’s #LoveIrvineCoApts sweepstakes theme: Favorite Neighborhood Hangout. Share a pic or video —you could win! Click to enter: http://woobox.com/9v5j3b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40.024980129442%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16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Village Mission Valley - 2017-04-03 15:24:01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week’s #LoveIrvineCoApts sweepstakes theme: Favorite Neighborhood Hangout. Share a pic or video —you could win! Click to enter: http://woobox.com/9v5j3b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48.466257668712%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9906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4260817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Targeting Own Posts Table - Engaged Users - 2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848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4142249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1349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7794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874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0317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1330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756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9454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247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303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9493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0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Villas at Playa Vista - 2017-04-03 15:24:00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week’s #LoveIrvineCoApts sweepstakes theme: Favorite Neighborhood Hangout. Share a pic or video —you could win! Click to enter: http://woobox.com/9v5j3b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49.128205128205%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76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River View Apartment Homes - 2017-04-03 15:24:00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week’s #LoveIrvineCoApts sweepstakes theme: Favorite Neighborhood Hangout. Share a pic or video —you could win! Click to enter: http://woobox.com/9v5j3b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44.685714285714%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23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Los Olivos Apartment Village - 2017-04-03 15:24:00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week’s #LoveIrvineCoApts sweepstakes theme: Favorite Neighborhood Hangout. Share a pic or video —you could win! Click to enter: http://woobox.com/9v5j3b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51.841359773371%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610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3281950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Targeting Own Posts Table - Engaged Users - 3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729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2760980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17087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9823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0383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5155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826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165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948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732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6978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8794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64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Los Olivos Apartment Village - 2017-04-02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seen our updated website? Now it’s easier than ever to stay up-to-date with your community. Check it out and let us know what you think. https://www.irvinecompanyapartments.com/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23.889739663093%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12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River View Apartment Homes - 2017-04-02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seen our updated website? Now it’s easier than ever to stay up-to-date with your community. Check it out and let us know what you think. https://www.irvinecompanyapartments.com/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18.483412322275%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9857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1731355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Targeting Own Posts Table - Engaged Users - 4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6266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1961436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3190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5694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477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429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708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5297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565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9915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8814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209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53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Villas at Playa Vista - 2017-04-02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seen our updated website? Now it’s easier than ever to stay up-to-date with your community. Check it out and let us know what you think. https://www.irvinecompanyapartments.com/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22.631578947368%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61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Crescent Village Apartment Homes - 2017-04-02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seen our updated website? Now it’s easier than ever to stay up-to-date with your community. Check it out and let us know what you think. https://www.irvinecompanyapartments.com/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27.109974424552%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1196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453477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Targeting Own Posts Table - Engaged Users - 5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6279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1381293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9552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91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4503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900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182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54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44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344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633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6180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56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Village Mission Valley - 2017-04-02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seen our updated website? Now it’s easier than ever to stay up-to-date with your community. Check it out and let us know what you think. https://www.irvinecompanyapartments.com/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28.995057660626%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9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 Company Apartment Communities - 2017-04-02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you seen our updated website? Now it’s easier than ever to stay up-to-date with your community. Check it out and let us know what you think. https://www.irvinecompanyapartments.com/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13.093289689034%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5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River View Apartment Homes - 2017-04-01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posted our DIY succulent garden and asked you to show us yours. Tap “Like” to give these residents a big (green) thumbs 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22.439585730725%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4870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2194558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Targeting Own Posts Table - Engaged Users - 6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641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2759071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4097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9246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041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590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313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2159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2749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7399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465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1105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80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Crescent Village Apartment Homes - 2017-04-01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posted our DIY succulent garden and asked you to show us yours. Tap “Like” to give these residents a big (green) thumbs 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23.771676300578%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45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Irvine Company Apartment Communities - 2017-04-01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posted our DIY succulent garden and asked you to show us yours. Tap “Like” to give these residents a big (green) thumbs 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19.239982578397%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54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Village Mission Valley - 2017-04-01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posted our DIY succulent garden and asked you to show us yours. Tap “Like” to give these residents a big (green) thumbs 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26.273062730627%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1765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3277571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Targeting Own Posts Table - Engaged Users - 7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7399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1">
                  <a:extLst>
                    <a:ext uri="{9D8B030D-6E8A-4147-A177-3AD203B41FA5}">
                      <a16:colId xmlns:a16="http://schemas.microsoft.com/office/drawing/2014/main" val="671770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7535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477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24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3148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0929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298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700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869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631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3109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1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Los Olivos Apartment Village - 2017-04-01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posted our DIY succulent garden and asked you to show us yours. Tap “Like” to give these residents a big (green) thumbs up!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30.756712774614%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8198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2222435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Insights Key Metrics w. Targeting - Engaged Users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152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053303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8155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73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3529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1697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9150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2782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2956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5396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295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6350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3311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4394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711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Irvine Company Apartment Communities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24.1194%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11381.666666667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57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The Village Mission Valley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34.5781%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91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Crescent Village Apartment Homes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32.5349%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2500.6666666667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73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Los Olivos Apartment Village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35.4959%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2009.6666666667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River View Apartment Homes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1457.6666666667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82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Villas at Playa Vista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35.8799%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1916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04/01/2017 - 04/04/2017</a:t>
            </a:r>
          </a:p>
        </p:txBody>
      </p:sp>
    </p:spTree>
    <p:extLst>
      <p:ext uri="{BB962C8B-B14F-4D97-AF65-F5344CB8AC3E}">
        <p14:creationId xmlns:p14="http://schemas.microsoft.com/office/powerpoint/2010/main" val="2141571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648</Words>
  <Application>Microsoft Office PowerPoint</Application>
  <PresentationFormat>On-screen Show (4:3)</PresentationFormat>
  <Paragraphs>373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ICAC - Engaged Users</vt:lpstr>
      <vt:lpstr>Targeting Own Posts Table - Engaged Users - 1 of 7</vt:lpstr>
      <vt:lpstr>Targeting Own Posts Table - Engaged Users - 2 of 7</vt:lpstr>
      <vt:lpstr>Targeting Own Posts Table - Engaged Users - 3 of 7</vt:lpstr>
      <vt:lpstr>Targeting Own Posts Table - Engaged Users - 4 of 7</vt:lpstr>
      <vt:lpstr>Targeting Own Posts Table - Engaged Users - 5 of 7</vt:lpstr>
      <vt:lpstr>Targeting Own Posts Table - Engaged Users - 6 of 7</vt:lpstr>
      <vt:lpstr>Targeting Own Posts Table - Engaged Users - 7 of 7</vt:lpstr>
      <vt:lpstr>Insights Key Metrics w. Targeting -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ICAC - Engaged Users</dc:title>
  <dc:creator>Administrator</dc:creator>
  <cp:lastModifiedBy>Administrator</cp:lastModifiedBy>
  <cp:revision>1</cp:revision>
  <dcterms:created xsi:type="dcterms:W3CDTF">2017-04-04T20:17:15Z</dcterms:created>
  <dcterms:modified xsi:type="dcterms:W3CDTF">2017-04-04T20:17:42Z</dcterms:modified>
</cp:coreProperties>
</file>