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9EFC0-5DE8-40AE-B017-A0CD2610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TD Ameritrade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098C3-2F6C-4ACF-90C8-7E4883B5E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283486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8593397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4991684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201707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7633624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9841749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850526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23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@Fidelity4BD_RIA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77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0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4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@RJAdvisorChoice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2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@TDA4advisors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01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BNY Mellon - Pershing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3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BNY Mellon | Pershing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11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Fidelity Clearing &amp; Custody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6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LPL Financial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0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LPL Financial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29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9A2DC-6A0F-4458-B6F5-D476BA975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07/01/2017 - 07/01/2018</a:t>
            </a:r>
          </a:p>
        </p:txBody>
      </p:sp>
    </p:spTree>
    <p:extLst>
      <p:ext uri="{BB962C8B-B14F-4D97-AF65-F5344CB8AC3E}">
        <p14:creationId xmlns:p14="http://schemas.microsoft.com/office/powerpoint/2010/main" val="408286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20F4-395E-4898-86B0-921529526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TD Ameritrade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FEB52-632F-45C1-9292-8CAECDB91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886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47248989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738306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0328261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7099203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7138841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846809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5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Raymond 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72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Raymond 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17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TD Ameritrade Institutional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62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TD Ameritrade Institutional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42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CEDBD-33D5-4F4C-866F-0D55EC33E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07/01/2017 - 07/01/2018</a:t>
            </a:r>
          </a:p>
        </p:txBody>
      </p:sp>
    </p:spTree>
    <p:extLst>
      <p:ext uri="{BB962C8B-B14F-4D97-AF65-F5344CB8AC3E}">
        <p14:creationId xmlns:p14="http://schemas.microsoft.com/office/powerpoint/2010/main" val="892328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TD Ameritrade - 1 of 2</vt:lpstr>
      <vt:lpstr>Overall Overall Top Pages | TD Ameritrade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TD Ameritrade - 1 of 2</dc:title>
  <dc:creator>Administrator</dc:creator>
  <cp:lastModifiedBy>Administrator</cp:lastModifiedBy>
  <cp:revision>1</cp:revision>
  <dcterms:created xsi:type="dcterms:W3CDTF">2018-08-27T17:00:17Z</dcterms:created>
  <dcterms:modified xsi:type="dcterms:W3CDTF">2018-08-27T17:00:54Z</dcterms:modified>
</cp:coreProperties>
</file>