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LPL Financial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6.8086782984994001E-2</c:v>
                </c:pt>
                <c:pt idx="1">
                  <c:v>4.5098041717217E-2</c:v>
                </c:pt>
                <c:pt idx="2">
                  <c:v>5.7976690973129998E-2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BE-467F-A2BD-32D51BB0D3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Raymond James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0.49315806966317999</c:v>
                </c:pt>
                <c:pt idx="1">
                  <c:v>0.49825526697395001</c:v>
                </c:pt>
                <c:pt idx="2">
                  <c:v>0.38647202958019999</c:v>
                </c:pt>
                <c:pt idx="3">
                  <c:v>0.79173202515245</c:v>
                </c:pt>
                <c:pt idx="4">
                  <c:v>0.25320817660101003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BE-467F-A2BD-32D51BB0D3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TD Ameritrade Institutional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6.4525770253889003E-2</c:v>
                </c:pt>
                <c:pt idx="1">
                  <c:v>0.40218962473767</c:v>
                </c:pt>
                <c:pt idx="2">
                  <c:v>9.4000293451491995E-2</c:v>
                </c:pt>
                <c:pt idx="3">
                  <c:v>0.13277273733127001</c:v>
                </c:pt>
                <c:pt idx="4">
                  <c:v>0</c:v>
                </c:pt>
                <c:pt idx="5">
                  <c:v>9.4724570096182001E-2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BE-467F-A2BD-32D51BB0D3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BNY Mellon - Pershing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1.2682871132314</c:v>
                </c:pt>
                <c:pt idx="1">
                  <c:v>1.1720733976341</c:v>
                </c:pt>
                <c:pt idx="2">
                  <c:v>0.24796903817165</c:v>
                </c:pt>
                <c:pt idx="3">
                  <c:v>0</c:v>
                </c:pt>
                <c:pt idx="4">
                  <c:v>0.27100271002710002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BE-467F-A2BD-32D51BB0D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627752"/>
        <c:axId val="351630704"/>
      </c:barChart>
      <c:catAx>
        <c:axId val="35162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30704"/>
        <c:crosses val="autoZero"/>
        <c:auto val="1"/>
        <c:lblAlgn val="ctr"/>
        <c:lblOffset val="100"/>
        <c:noMultiLvlLbl val="0"/>
      </c:catAx>
      <c:valAx>
        <c:axId val="35163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2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25570-1D5E-47E8-A8A1-D4B2A0D82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TD Ameritrade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B3F3F5-F4CF-4B16-B963-3C5CD75257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4848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EE3B2-12A6-44AC-B6C8-72C4409CD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FFFDF-BDDF-45E6-B5FC-67E4EB3A3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293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TD Ameritrade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TD Ameritrade</dc:title>
  <dc:creator>Administrator</dc:creator>
  <cp:lastModifiedBy>Administrator</cp:lastModifiedBy>
  <cp:revision>1</cp:revision>
  <dcterms:created xsi:type="dcterms:W3CDTF">2018-08-23T20:41:06Z</dcterms:created>
  <dcterms:modified xsi:type="dcterms:W3CDTF">2018-08-23T20:41:11Z</dcterms:modified>
</cp:coreProperties>
</file>