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0AFE1-B98A-4CD7-B242-E4680AD64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TD Ameritrade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9E70A6-5AB2-4483-99BA-F030606E76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7815584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198036257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90699337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53442582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21342263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21681670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558999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977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@Fidelity4BD_RIA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219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82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@Pershing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052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@RJAdvisorChoice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03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@TDA4advisors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734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BNY Mellon - Pershing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291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BNY Mellon | Pershing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088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Fidelity Clearing &amp; Custody Solutions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490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LPL Financial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872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LPL Financial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207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58CB30-20DB-4FFB-B06F-B834DDF2B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07/01/2017 - 07/01/2018</a:t>
            </a:r>
          </a:p>
        </p:txBody>
      </p:sp>
    </p:spTree>
    <p:extLst>
      <p:ext uri="{BB962C8B-B14F-4D97-AF65-F5344CB8AC3E}">
        <p14:creationId xmlns:p14="http://schemas.microsoft.com/office/powerpoint/2010/main" val="1200750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0830F-FC47-473A-BEDB-D50A98AB0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TD Ameritrade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3DC05E-45C3-43CC-B718-64F2499A1D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0199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411237569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02545939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30465186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8832004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51725860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971583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365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Raymond James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237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Raymond James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930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TD Ameritrade Institutional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898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TD Ameritrade Institutional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787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3EFB1B-6AEF-41EC-ABCA-CCC58EFFB4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07/01/2017 - 07/01/2018</a:t>
            </a:r>
          </a:p>
        </p:txBody>
      </p:sp>
    </p:spTree>
    <p:extLst>
      <p:ext uri="{BB962C8B-B14F-4D97-AF65-F5344CB8AC3E}">
        <p14:creationId xmlns:p14="http://schemas.microsoft.com/office/powerpoint/2010/main" val="17319640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161</Words>
  <Application>Microsoft Office PowerPoint</Application>
  <PresentationFormat>On-screen Show (4:3)</PresentationFormat>
  <Paragraphs>100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Overall Overall Top Pages | TD Ameritrade - 1 of 2</vt:lpstr>
      <vt:lpstr>Overall Overall Top Pages | TD Ameritrade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 | TD Ameritrade - 1 of 2</dc:title>
  <dc:creator>Administrator</dc:creator>
  <cp:lastModifiedBy>Administrator</cp:lastModifiedBy>
  <cp:revision>1</cp:revision>
  <dcterms:created xsi:type="dcterms:W3CDTF">2018-08-22T17:44:19Z</dcterms:created>
  <dcterms:modified xsi:type="dcterms:W3CDTF">2018-08-22T17:44:55Z</dcterms:modified>
</cp:coreProperties>
</file>